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91" r:id="rId3"/>
    <p:sldId id="270" r:id="rId4"/>
    <p:sldId id="302" r:id="rId5"/>
    <p:sldId id="292" r:id="rId6"/>
    <p:sldId id="305" r:id="rId7"/>
    <p:sldId id="306" r:id="rId8"/>
    <p:sldId id="314" r:id="rId9"/>
    <p:sldId id="298" r:id="rId10"/>
    <p:sldId id="311" r:id="rId11"/>
    <p:sldId id="312" r:id="rId12"/>
    <p:sldId id="307" r:id="rId13"/>
    <p:sldId id="308" r:id="rId14"/>
    <p:sldId id="309" r:id="rId15"/>
    <p:sldId id="310" r:id="rId16"/>
    <p:sldId id="313" r:id="rId17"/>
    <p:sldId id="316" r:id="rId18"/>
    <p:sldId id="300" r:id="rId19"/>
    <p:sldId id="301" r:id="rId20"/>
    <p:sldId id="261" r:id="rId21"/>
    <p:sldId id="284" r:id="rId22"/>
    <p:sldId id="288" r:id="rId23"/>
    <p:sldId id="289" r:id="rId24"/>
    <p:sldId id="290" r:id="rId25"/>
    <p:sldId id="287" r:id="rId26"/>
    <p:sldId id="286" r:id="rId27"/>
    <p:sldId id="297" r:id="rId28"/>
    <p:sldId id="315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50" autoAdjust="0"/>
    <p:restoredTop sz="94660"/>
  </p:normalViewPr>
  <p:slideViewPr>
    <p:cSldViewPr>
      <p:cViewPr varScale="1">
        <p:scale>
          <a:sx n="106" d="100"/>
          <a:sy n="106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C153D-82EC-4C47-A626-CFCB1891F36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1D03C2D6-6542-4D81-9BDB-900AE76BC33C}">
      <dgm:prSet/>
      <dgm:spPr/>
      <dgm:t>
        <a:bodyPr/>
        <a:lstStyle/>
        <a:p>
          <a:pPr rtl="0"/>
          <a:r>
            <a:rPr lang="it-IT" dirty="0"/>
            <a:t>Fisica</a:t>
          </a:r>
        </a:p>
      </dgm:t>
    </dgm:pt>
    <dgm:pt modelId="{268C24E7-F272-49A2-80CF-5422D8F79BB0}" type="parTrans" cxnId="{F96D99B3-1E7C-4802-AF19-F92EC7ABA5A2}">
      <dgm:prSet/>
      <dgm:spPr/>
      <dgm:t>
        <a:bodyPr/>
        <a:lstStyle/>
        <a:p>
          <a:endParaRPr lang="it-IT"/>
        </a:p>
      </dgm:t>
    </dgm:pt>
    <dgm:pt modelId="{3ECF0A9E-8354-43FE-97E0-79C29A725CC7}" type="sibTrans" cxnId="{F96D99B3-1E7C-4802-AF19-F92EC7ABA5A2}">
      <dgm:prSet/>
      <dgm:spPr/>
      <dgm:t>
        <a:bodyPr/>
        <a:lstStyle/>
        <a:p>
          <a:endParaRPr lang="it-IT"/>
        </a:p>
      </dgm:t>
    </dgm:pt>
    <dgm:pt modelId="{B6A81955-5B79-41DA-8A89-8A5F761FE600}">
      <dgm:prSet/>
      <dgm:spPr/>
      <dgm:t>
        <a:bodyPr/>
        <a:lstStyle/>
        <a:p>
          <a:pPr rtl="0"/>
          <a:r>
            <a:rPr lang="it-IT" dirty="0"/>
            <a:t>Psichica</a:t>
          </a:r>
        </a:p>
      </dgm:t>
    </dgm:pt>
    <dgm:pt modelId="{684C3AFA-A887-4141-84F0-B101D600B16D}" type="parTrans" cxnId="{6F149E90-B025-4DCA-91D0-4F70C82A283B}">
      <dgm:prSet/>
      <dgm:spPr/>
      <dgm:t>
        <a:bodyPr/>
        <a:lstStyle/>
        <a:p>
          <a:endParaRPr lang="it-IT"/>
        </a:p>
      </dgm:t>
    </dgm:pt>
    <dgm:pt modelId="{9589923C-7877-48D7-A38E-38C30AC978CF}" type="sibTrans" cxnId="{6F149E90-B025-4DCA-91D0-4F70C82A283B}">
      <dgm:prSet/>
      <dgm:spPr/>
      <dgm:t>
        <a:bodyPr/>
        <a:lstStyle/>
        <a:p>
          <a:endParaRPr lang="it-IT"/>
        </a:p>
      </dgm:t>
    </dgm:pt>
    <dgm:pt modelId="{D5DC50E9-13AD-4722-BE97-F485D16E1AAD}">
      <dgm:prSet/>
      <dgm:spPr/>
      <dgm:t>
        <a:bodyPr/>
        <a:lstStyle/>
        <a:p>
          <a:pPr rtl="0"/>
          <a:r>
            <a:rPr lang="it-IT" dirty="0"/>
            <a:t>Sensoriale</a:t>
          </a:r>
        </a:p>
      </dgm:t>
    </dgm:pt>
    <dgm:pt modelId="{95D2FD7A-4743-4AF0-9061-10D81CB0128D}" type="parTrans" cxnId="{CF0CC7FE-9CB4-4B9F-A755-B23AF85F38BD}">
      <dgm:prSet/>
      <dgm:spPr/>
      <dgm:t>
        <a:bodyPr/>
        <a:lstStyle/>
        <a:p>
          <a:endParaRPr lang="it-IT"/>
        </a:p>
      </dgm:t>
    </dgm:pt>
    <dgm:pt modelId="{4038D20B-83AE-4DA0-98DA-D9E9DFB586F9}" type="sibTrans" cxnId="{CF0CC7FE-9CB4-4B9F-A755-B23AF85F38BD}">
      <dgm:prSet/>
      <dgm:spPr/>
      <dgm:t>
        <a:bodyPr/>
        <a:lstStyle/>
        <a:p>
          <a:endParaRPr lang="it-IT"/>
        </a:p>
      </dgm:t>
    </dgm:pt>
    <dgm:pt modelId="{77BDCE05-53DE-446C-A562-1BD1E79C10EC}" type="pres">
      <dgm:prSet presAssocID="{023C153D-82EC-4C47-A626-CFCB1891F36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CAC966C-9BF4-4129-ACA5-6E30BF6EFF57}" type="pres">
      <dgm:prSet presAssocID="{1D03C2D6-6542-4D81-9BDB-900AE76BC33C}" presName="circ1" presStyleLbl="vennNode1" presStyleIdx="0" presStyleCnt="3"/>
      <dgm:spPr/>
      <dgm:t>
        <a:bodyPr/>
        <a:lstStyle/>
        <a:p>
          <a:endParaRPr lang="it-IT"/>
        </a:p>
      </dgm:t>
    </dgm:pt>
    <dgm:pt modelId="{2F0713FE-9B80-4CD2-AAD2-516527E32337}" type="pres">
      <dgm:prSet presAssocID="{1D03C2D6-6542-4D81-9BDB-900AE76BC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C29EDE-B90F-4BAC-B2CD-88B407AF6693}" type="pres">
      <dgm:prSet presAssocID="{B6A81955-5B79-41DA-8A89-8A5F761FE600}" presName="circ2" presStyleLbl="vennNode1" presStyleIdx="1" presStyleCnt="3"/>
      <dgm:spPr/>
      <dgm:t>
        <a:bodyPr/>
        <a:lstStyle/>
        <a:p>
          <a:endParaRPr lang="it-IT"/>
        </a:p>
      </dgm:t>
    </dgm:pt>
    <dgm:pt modelId="{FD098365-16B6-4AAD-BEDC-C1BC2109B155}" type="pres">
      <dgm:prSet presAssocID="{B6A81955-5B79-41DA-8A89-8A5F761FE60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831B62-8696-4782-A7B7-199035AF7C09}" type="pres">
      <dgm:prSet presAssocID="{D5DC50E9-13AD-4722-BE97-F485D16E1AAD}" presName="circ3" presStyleLbl="vennNode1" presStyleIdx="2" presStyleCnt="3"/>
      <dgm:spPr/>
      <dgm:t>
        <a:bodyPr/>
        <a:lstStyle/>
        <a:p>
          <a:endParaRPr lang="it-IT"/>
        </a:p>
      </dgm:t>
    </dgm:pt>
    <dgm:pt modelId="{F3B49409-9C74-4ACB-A69E-30FAB7474E1C}" type="pres">
      <dgm:prSet presAssocID="{D5DC50E9-13AD-4722-BE97-F485D16E1AA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F149E90-B025-4DCA-91D0-4F70C82A283B}" srcId="{023C153D-82EC-4C47-A626-CFCB1891F36C}" destId="{B6A81955-5B79-41DA-8A89-8A5F761FE600}" srcOrd="1" destOrd="0" parTransId="{684C3AFA-A887-4141-84F0-B101D600B16D}" sibTransId="{9589923C-7877-48D7-A38E-38C30AC978CF}"/>
    <dgm:cxn modelId="{40BD7BCD-83EA-42EC-B7E4-9B10B687D656}" type="presOf" srcId="{1D03C2D6-6542-4D81-9BDB-900AE76BC33C}" destId="{5CAC966C-9BF4-4129-ACA5-6E30BF6EFF57}" srcOrd="1" destOrd="0" presId="urn:microsoft.com/office/officeart/2005/8/layout/venn1"/>
    <dgm:cxn modelId="{84613CF2-8070-48C9-A2D4-58E79E64FF3F}" type="presOf" srcId="{B6A81955-5B79-41DA-8A89-8A5F761FE600}" destId="{B8C29EDE-B90F-4BAC-B2CD-88B407AF6693}" srcOrd="1" destOrd="0" presId="urn:microsoft.com/office/officeart/2005/8/layout/venn1"/>
    <dgm:cxn modelId="{40B5533F-FBEF-4CC5-918C-A69E1D608D22}" type="presOf" srcId="{1D03C2D6-6542-4D81-9BDB-900AE76BC33C}" destId="{2F0713FE-9B80-4CD2-AAD2-516527E32337}" srcOrd="0" destOrd="0" presId="urn:microsoft.com/office/officeart/2005/8/layout/venn1"/>
    <dgm:cxn modelId="{410AE580-28AD-482B-B3A2-4276170565DE}" type="presOf" srcId="{D5DC50E9-13AD-4722-BE97-F485D16E1AAD}" destId="{77831B62-8696-4782-A7B7-199035AF7C09}" srcOrd="1" destOrd="0" presId="urn:microsoft.com/office/officeart/2005/8/layout/venn1"/>
    <dgm:cxn modelId="{F96D99B3-1E7C-4802-AF19-F92EC7ABA5A2}" srcId="{023C153D-82EC-4C47-A626-CFCB1891F36C}" destId="{1D03C2D6-6542-4D81-9BDB-900AE76BC33C}" srcOrd="0" destOrd="0" parTransId="{268C24E7-F272-49A2-80CF-5422D8F79BB0}" sibTransId="{3ECF0A9E-8354-43FE-97E0-79C29A725CC7}"/>
    <dgm:cxn modelId="{CF0CC7FE-9CB4-4B9F-A755-B23AF85F38BD}" srcId="{023C153D-82EC-4C47-A626-CFCB1891F36C}" destId="{D5DC50E9-13AD-4722-BE97-F485D16E1AAD}" srcOrd="2" destOrd="0" parTransId="{95D2FD7A-4743-4AF0-9061-10D81CB0128D}" sibTransId="{4038D20B-83AE-4DA0-98DA-D9E9DFB586F9}"/>
    <dgm:cxn modelId="{CE255634-AF3A-4732-B28D-B116E94997E3}" type="presOf" srcId="{D5DC50E9-13AD-4722-BE97-F485D16E1AAD}" destId="{F3B49409-9C74-4ACB-A69E-30FAB7474E1C}" srcOrd="0" destOrd="0" presId="urn:microsoft.com/office/officeart/2005/8/layout/venn1"/>
    <dgm:cxn modelId="{BFECD9FB-E8B1-44E0-8A78-910D12FB93BD}" type="presOf" srcId="{023C153D-82EC-4C47-A626-CFCB1891F36C}" destId="{77BDCE05-53DE-446C-A562-1BD1E79C10EC}" srcOrd="0" destOrd="0" presId="urn:microsoft.com/office/officeart/2005/8/layout/venn1"/>
    <dgm:cxn modelId="{4560537F-9C02-4640-A2D9-D48132FFC76B}" type="presOf" srcId="{B6A81955-5B79-41DA-8A89-8A5F761FE600}" destId="{FD098365-16B6-4AAD-BEDC-C1BC2109B155}" srcOrd="0" destOrd="0" presId="urn:microsoft.com/office/officeart/2005/8/layout/venn1"/>
    <dgm:cxn modelId="{ED02370E-7C61-4B8E-90FC-7ED3337354B6}" type="presParOf" srcId="{77BDCE05-53DE-446C-A562-1BD1E79C10EC}" destId="{5CAC966C-9BF4-4129-ACA5-6E30BF6EFF57}" srcOrd="0" destOrd="0" presId="urn:microsoft.com/office/officeart/2005/8/layout/venn1"/>
    <dgm:cxn modelId="{6305C03F-3112-432D-8002-DEF9FE62711D}" type="presParOf" srcId="{77BDCE05-53DE-446C-A562-1BD1E79C10EC}" destId="{2F0713FE-9B80-4CD2-AAD2-516527E32337}" srcOrd="1" destOrd="0" presId="urn:microsoft.com/office/officeart/2005/8/layout/venn1"/>
    <dgm:cxn modelId="{A468BAE0-2D96-4518-B53A-BE9AF464E7D9}" type="presParOf" srcId="{77BDCE05-53DE-446C-A562-1BD1E79C10EC}" destId="{B8C29EDE-B90F-4BAC-B2CD-88B407AF6693}" srcOrd="2" destOrd="0" presId="urn:microsoft.com/office/officeart/2005/8/layout/venn1"/>
    <dgm:cxn modelId="{D478E8B5-9B4B-4462-A845-97E71D221358}" type="presParOf" srcId="{77BDCE05-53DE-446C-A562-1BD1E79C10EC}" destId="{FD098365-16B6-4AAD-BEDC-C1BC2109B155}" srcOrd="3" destOrd="0" presId="urn:microsoft.com/office/officeart/2005/8/layout/venn1"/>
    <dgm:cxn modelId="{44E638B7-4F7B-4E71-BAED-8BAD1FFFE890}" type="presParOf" srcId="{77BDCE05-53DE-446C-A562-1BD1E79C10EC}" destId="{77831B62-8696-4782-A7B7-199035AF7C09}" srcOrd="4" destOrd="0" presId="urn:microsoft.com/office/officeart/2005/8/layout/venn1"/>
    <dgm:cxn modelId="{13962352-C0CD-4FFE-8419-5C04ADCF8520}" type="presParOf" srcId="{77BDCE05-53DE-446C-A562-1BD1E79C10EC}" destId="{F3B49409-9C74-4ACB-A69E-30FAB7474E1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FF1CC7-D9A3-4FDC-8C78-751F14B4A38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DC7E050-C5AB-4FB0-BDA5-FAE0C00BA8F1}">
      <dgm:prSet phldrT="[Testo]" custT="1"/>
      <dgm:spPr/>
      <dgm:t>
        <a:bodyPr/>
        <a:lstStyle/>
        <a:p>
          <a:pPr algn="ctr"/>
          <a:endParaRPr lang="it-IT" sz="1800" dirty="0" smtClean="0"/>
        </a:p>
        <a:p>
          <a:pPr algn="ctr"/>
          <a:r>
            <a:rPr lang="it-IT" sz="1500" b="1" dirty="0" smtClean="0">
              <a:solidFill>
                <a:schemeClr val="tx1"/>
              </a:solidFill>
            </a:rPr>
            <a:t>IMPLEMENTAZIONE </a:t>
          </a:r>
        </a:p>
        <a:p>
          <a:pPr algn="ctr"/>
          <a:r>
            <a:rPr lang="it-IT" sz="1500" b="1" dirty="0" smtClean="0">
              <a:solidFill>
                <a:schemeClr val="tx1"/>
              </a:solidFill>
            </a:rPr>
            <a:t>RACCOLTA DATI</a:t>
          </a:r>
        </a:p>
        <a:p>
          <a:pPr algn="ctr"/>
          <a:endParaRPr lang="it-IT" sz="1400" dirty="0" smtClean="0"/>
        </a:p>
        <a:p>
          <a:pPr algn="ctr"/>
          <a:endParaRPr lang="it-IT" sz="1400" dirty="0"/>
        </a:p>
      </dgm:t>
    </dgm:pt>
    <dgm:pt modelId="{551720EA-1FDA-47CF-AF5C-731273038230}" type="parTrans" cxnId="{A197676E-4728-4ACE-8A52-B48190B1FDF6}">
      <dgm:prSet/>
      <dgm:spPr/>
      <dgm:t>
        <a:bodyPr/>
        <a:lstStyle/>
        <a:p>
          <a:endParaRPr lang="it-IT"/>
        </a:p>
      </dgm:t>
    </dgm:pt>
    <dgm:pt modelId="{E8CC31D9-F5D7-4356-B5EF-984F10EFEAB8}" type="sibTrans" cxnId="{A197676E-4728-4ACE-8A52-B48190B1FDF6}">
      <dgm:prSet/>
      <dgm:spPr/>
      <dgm:t>
        <a:bodyPr/>
        <a:lstStyle/>
        <a:p>
          <a:endParaRPr lang="it-IT"/>
        </a:p>
      </dgm:t>
    </dgm:pt>
    <dgm:pt modelId="{D90A7CE9-056C-4CD3-AE6F-86603AE24C11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ALLARGARE IL BACINO DI INTERESSE DEL CENSIMENTO AGLI ENTI EXTRA FIE</a:t>
          </a:r>
          <a:endParaRPr lang="it-IT" b="1" dirty="0">
            <a:solidFill>
              <a:schemeClr val="tx1"/>
            </a:solidFill>
          </a:endParaRPr>
        </a:p>
      </dgm:t>
    </dgm:pt>
    <dgm:pt modelId="{70C81EF7-DDF1-42AF-B088-E1A7ECE8458D}" type="parTrans" cxnId="{44E0D2B8-F126-4AE5-97E3-70F7A6F908A3}">
      <dgm:prSet/>
      <dgm:spPr/>
      <dgm:t>
        <a:bodyPr/>
        <a:lstStyle/>
        <a:p>
          <a:endParaRPr lang="it-IT"/>
        </a:p>
      </dgm:t>
    </dgm:pt>
    <dgm:pt modelId="{633A89D5-F26E-4268-8A69-FCF35FFBC63D}" type="sibTrans" cxnId="{44E0D2B8-F126-4AE5-97E3-70F7A6F908A3}">
      <dgm:prSet/>
      <dgm:spPr/>
      <dgm:t>
        <a:bodyPr/>
        <a:lstStyle/>
        <a:p>
          <a:endParaRPr lang="it-IT"/>
        </a:p>
      </dgm:t>
    </dgm:pt>
    <dgm:pt modelId="{1823C922-257C-4DDC-8A98-FD07B38C3E3B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ESTENDERE IL CENSIMENTO IN DEI SENTIERI  IN FAVORE DI ALTRE TIPOLOGIE DI DISABILITA’</a:t>
          </a:r>
        </a:p>
      </dgm:t>
    </dgm:pt>
    <dgm:pt modelId="{9B4EA94D-13C7-468A-8A67-27DA55CE1FC1}" type="parTrans" cxnId="{8CE3A6B8-25E3-4CFD-8C2F-0F11C496194D}">
      <dgm:prSet/>
      <dgm:spPr/>
      <dgm:t>
        <a:bodyPr/>
        <a:lstStyle/>
        <a:p>
          <a:endParaRPr lang="it-IT"/>
        </a:p>
      </dgm:t>
    </dgm:pt>
    <dgm:pt modelId="{2A0AFBB1-EE18-4BE6-ABD8-A85942C6F12A}" type="sibTrans" cxnId="{8CE3A6B8-25E3-4CFD-8C2F-0F11C496194D}">
      <dgm:prSet/>
      <dgm:spPr/>
      <dgm:t>
        <a:bodyPr/>
        <a:lstStyle/>
        <a:p>
          <a:endParaRPr lang="it-IT"/>
        </a:p>
      </dgm:t>
    </dgm:pt>
    <dgm:pt modelId="{EEC77576-DD03-4E28-A4E8-48FFD1C9726D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CREAZIONE </a:t>
          </a:r>
          <a:r>
            <a:rPr lang="it-IT" b="1" dirty="0" err="1" smtClean="0">
              <a:solidFill>
                <a:schemeClr val="tx1"/>
              </a:solidFill>
            </a:rPr>
            <a:t>DI</a:t>
          </a:r>
          <a:r>
            <a:rPr lang="it-IT" b="1" dirty="0" smtClean="0">
              <a:solidFill>
                <a:schemeClr val="tx1"/>
              </a:solidFill>
            </a:rPr>
            <a:t> UN CENTRO </a:t>
          </a:r>
          <a:r>
            <a:rPr lang="it-IT" b="1" dirty="0" err="1" smtClean="0">
              <a:solidFill>
                <a:schemeClr val="tx1"/>
              </a:solidFill>
            </a:rPr>
            <a:t>DI</a:t>
          </a:r>
          <a:r>
            <a:rPr lang="it-IT" b="1" dirty="0" smtClean="0">
              <a:solidFill>
                <a:schemeClr val="tx1"/>
              </a:solidFill>
            </a:rPr>
            <a:t> COMPETENZE NAZIONALE</a:t>
          </a:r>
        </a:p>
      </dgm:t>
    </dgm:pt>
    <dgm:pt modelId="{863EA3E5-B37A-4C3D-B710-26D7667E920E}" type="parTrans" cxnId="{5613E789-545D-42A1-A34D-DBFE972E1F54}">
      <dgm:prSet/>
      <dgm:spPr/>
      <dgm:t>
        <a:bodyPr/>
        <a:lstStyle/>
        <a:p>
          <a:endParaRPr lang="it-IT"/>
        </a:p>
      </dgm:t>
    </dgm:pt>
    <dgm:pt modelId="{C321B6A3-D611-4FDB-B55D-FBC6BDBCDEE2}" type="sibTrans" cxnId="{5613E789-545D-42A1-A34D-DBFE972E1F54}">
      <dgm:prSet/>
      <dgm:spPr/>
      <dgm:t>
        <a:bodyPr/>
        <a:lstStyle/>
        <a:p>
          <a:endParaRPr lang="it-IT"/>
        </a:p>
      </dgm:t>
    </dgm:pt>
    <dgm:pt modelId="{6801C992-6C92-4ED4-93CE-85DCE74E8D35}" type="pres">
      <dgm:prSet presAssocID="{0FFF1CC7-D9A3-4FDC-8C78-751F14B4A38F}" presName="CompostProcess" presStyleCnt="0">
        <dgm:presLayoutVars>
          <dgm:dir/>
          <dgm:resizeHandles val="exact"/>
        </dgm:presLayoutVars>
      </dgm:prSet>
      <dgm:spPr/>
    </dgm:pt>
    <dgm:pt modelId="{A2667C33-3FF6-41F6-AAAE-1C4286CA37EE}" type="pres">
      <dgm:prSet presAssocID="{0FFF1CC7-D9A3-4FDC-8C78-751F14B4A38F}" presName="arrow" presStyleLbl="bgShp" presStyleIdx="0" presStyleCnt="1" custLinFactNeighborX="11752" custLinFactNeighborY="3033"/>
      <dgm:spPr/>
    </dgm:pt>
    <dgm:pt modelId="{1477D5E0-AD92-4779-A407-14EA9EAD8C96}" type="pres">
      <dgm:prSet presAssocID="{0FFF1CC7-D9A3-4FDC-8C78-751F14B4A38F}" presName="linearProcess" presStyleCnt="0"/>
      <dgm:spPr/>
    </dgm:pt>
    <dgm:pt modelId="{60A824FC-EBF3-419B-9929-C114DEC8D640}" type="pres">
      <dgm:prSet presAssocID="{CDC7E050-C5AB-4FB0-BDA5-FAE0C00BA8F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A068EE-AE45-4EE8-A7E8-745AB1F9674E}" type="pres">
      <dgm:prSet presAssocID="{E8CC31D9-F5D7-4356-B5EF-984F10EFEAB8}" presName="sibTrans" presStyleCnt="0"/>
      <dgm:spPr/>
    </dgm:pt>
    <dgm:pt modelId="{5BA08F88-9DD5-456C-8458-72E7C7B4B1C1}" type="pres">
      <dgm:prSet presAssocID="{D90A7CE9-056C-4CD3-AE6F-86603AE24C1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F87B34-57E9-4F8E-B44D-F6A6D6FF3294}" type="pres">
      <dgm:prSet presAssocID="{633A89D5-F26E-4268-8A69-FCF35FFBC63D}" presName="sibTrans" presStyleCnt="0"/>
      <dgm:spPr/>
    </dgm:pt>
    <dgm:pt modelId="{D9757FDA-DE04-43C8-BED7-12DCF533824A}" type="pres">
      <dgm:prSet presAssocID="{1823C922-257C-4DDC-8A98-FD07B38C3E3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F59765-A6F2-46A0-A218-29126CF7E240}" type="pres">
      <dgm:prSet presAssocID="{2A0AFBB1-EE18-4BE6-ABD8-A85942C6F12A}" presName="sibTrans" presStyleCnt="0"/>
      <dgm:spPr/>
    </dgm:pt>
    <dgm:pt modelId="{4B309476-592A-495F-9CB7-C53096902712}" type="pres">
      <dgm:prSet presAssocID="{EEC77576-DD03-4E28-A4E8-48FFD1C9726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CFD827B-9F8D-4A34-95D9-478E2E6387BC}" type="presOf" srcId="{D90A7CE9-056C-4CD3-AE6F-86603AE24C11}" destId="{5BA08F88-9DD5-456C-8458-72E7C7B4B1C1}" srcOrd="0" destOrd="0" presId="urn:microsoft.com/office/officeart/2005/8/layout/hProcess9"/>
    <dgm:cxn modelId="{A197676E-4728-4ACE-8A52-B48190B1FDF6}" srcId="{0FFF1CC7-D9A3-4FDC-8C78-751F14B4A38F}" destId="{CDC7E050-C5AB-4FB0-BDA5-FAE0C00BA8F1}" srcOrd="0" destOrd="0" parTransId="{551720EA-1FDA-47CF-AF5C-731273038230}" sibTransId="{E8CC31D9-F5D7-4356-B5EF-984F10EFEAB8}"/>
    <dgm:cxn modelId="{5613E789-545D-42A1-A34D-DBFE972E1F54}" srcId="{0FFF1CC7-D9A3-4FDC-8C78-751F14B4A38F}" destId="{EEC77576-DD03-4E28-A4E8-48FFD1C9726D}" srcOrd="3" destOrd="0" parTransId="{863EA3E5-B37A-4C3D-B710-26D7667E920E}" sibTransId="{C321B6A3-D611-4FDB-B55D-FBC6BDBCDEE2}"/>
    <dgm:cxn modelId="{C485D0EB-5FEF-49F4-97D3-46BA05436815}" type="presOf" srcId="{CDC7E050-C5AB-4FB0-BDA5-FAE0C00BA8F1}" destId="{60A824FC-EBF3-419B-9929-C114DEC8D640}" srcOrd="0" destOrd="0" presId="urn:microsoft.com/office/officeart/2005/8/layout/hProcess9"/>
    <dgm:cxn modelId="{E6C73020-3905-4A47-A794-A2654F8DDF9A}" type="presOf" srcId="{EEC77576-DD03-4E28-A4E8-48FFD1C9726D}" destId="{4B309476-592A-495F-9CB7-C53096902712}" srcOrd="0" destOrd="0" presId="urn:microsoft.com/office/officeart/2005/8/layout/hProcess9"/>
    <dgm:cxn modelId="{19417523-AEC0-44A4-8868-C39F0CC94135}" type="presOf" srcId="{0FFF1CC7-D9A3-4FDC-8C78-751F14B4A38F}" destId="{6801C992-6C92-4ED4-93CE-85DCE74E8D35}" srcOrd="0" destOrd="0" presId="urn:microsoft.com/office/officeart/2005/8/layout/hProcess9"/>
    <dgm:cxn modelId="{8CE3A6B8-25E3-4CFD-8C2F-0F11C496194D}" srcId="{0FFF1CC7-D9A3-4FDC-8C78-751F14B4A38F}" destId="{1823C922-257C-4DDC-8A98-FD07B38C3E3B}" srcOrd="2" destOrd="0" parTransId="{9B4EA94D-13C7-468A-8A67-27DA55CE1FC1}" sibTransId="{2A0AFBB1-EE18-4BE6-ABD8-A85942C6F12A}"/>
    <dgm:cxn modelId="{44E0D2B8-F126-4AE5-97E3-70F7A6F908A3}" srcId="{0FFF1CC7-D9A3-4FDC-8C78-751F14B4A38F}" destId="{D90A7CE9-056C-4CD3-AE6F-86603AE24C11}" srcOrd="1" destOrd="0" parTransId="{70C81EF7-DDF1-42AF-B088-E1A7ECE8458D}" sibTransId="{633A89D5-F26E-4268-8A69-FCF35FFBC63D}"/>
    <dgm:cxn modelId="{4F19F54F-606F-4122-9DC8-D716F6C7E239}" type="presOf" srcId="{1823C922-257C-4DDC-8A98-FD07B38C3E3B}" destId="{D9757FDA-DE04-43C8-BED7-12DCF533824A}" srcOrd="0" destOrd="0" presId="urn:microsoft.com/office/officeart/2005/8/layout/hProcess9"/>
    <dgm:cxn modelId="{D792A2B2-C18B-4D35-8C01-47C607265905}" type="presParOf" srcId="{6801C992-6C92-4ED4-93CE-85DCE74E8D35}" destId="{A2667C33-3FF6-41F6-AAAE-1C4286CA37EE}" srcOrd="0" destOrd="0" presId="urn:microsoft.com/office/officeart/2005/8/layout/hProcess9"/>
    <dgm:cxn modelId="{F878DCBB-7EED-4494-8623-DC732C5BEB45}" type="presParOf" srcId="{6801C992-6C92-4ED4-93CE-85DCE74E8D35}" destId="{1477D5E0-AD92-4779-A407-14EA9EAD8C96}" srcOrd="1" destOrd="0" presId="urn:microsoft.com/office/officeart/2005/8/layout/hProcess9"/>
    <dgm:cxn modelId="{7226CADC-530B-46AA-8D1C-B4C4F9BCE512}" type="presParOf" srcId="{1477D5E0-AD92-4779-A407-14EA9EAD8C96}" destId="{60A824FC-EBF3-419B-9929-C114DEC8D640}" srcOrd="0" destOrd="0" presId="urn:microsoft.com/office/officeart/2005/8/layout/hProcess9"/>
    <dgm:cxn modelId="{9CB701F5-A9CA-435A-B7C8-467EAAB2222A}" type="presParOf" srcId="{1477D5E0-AD92-4779-A407-14EA9EAD8C96}" destId="{AAA068EE-AE45-4EE8-A7E8-745AB1F9674E}" srcOrd="1" destOrd="0" presId="urn:microsoft.com/office/officeart/2005/8/layout/hProcess9"/>
    <dgm:cxn modelId="{0E8D4A44-1576-42BF-B2AB-89075B08D4E7}" type="presParOf" srcId="{1477D5E0-AD92-4779-A407-14EA9EAD8C96}" destId="{5BA08F88-9DD5-456C-8458-72E7C7B4B1C1}" srcOrd="2" destOrd="0" presId="urn:microsoft.com/office/officeart/2005/8/layout/hProcess9"/>
    <dgm:cxn modelId="{53D1CBCB-553B-4B12-A4F5-CBE4F6C9905F}" type="presParOf" srcId="{1477D5E0-AD92-4779-A407-14EA9EAD8C96}" destId="{69F87B34-57E9-4F8E-B44D-F6A6D6FF3294}" srcOrd="3" destOrd="0" presId="urn:microsoft.com/office/officeart/2005/8/layout/hProcess9"/>
    <dgm:cxn modelId="{42CD11D4-EF72-4FEA-957A-A5899958D3E5}" type="presParOf" srcId="{1477D5E0-AD92-4779-A407-14EA9EAD8C96}" destId="{D9757FDA-DE04-43C8-BED7-12DCF533824A}" srcOrd="4" destOrd="0" presId="urn:microsoft.com/office/officeart/2005/8/layout/hProcess9"/>
    <dgm:cxn modelId="{66E1EF06-0CFF-4060-8201-E6622E7C7E63}" type="presParOf" srcId="{1477D5E0-AD92-4779-A407-14EA9EAD8C96}" destId="{BEF59765-A6F2-46A0-A218-29126CF7E240}" srcOrd="5" destOrd="0" presId="urn:microsoft.com/office/officeart/2005/8/layout/hProcess9"/>
    <dgm:cxn modelId="{FBE652A8-2087-48A7-87A9-6A55A408A181}" type="presParOf" srcId="{1477D5E0-AD92-4779-A407-14EA9EAD8C96}" destId="{4B309476-592A-495F-9CB7-C53096902712}" srcOrd="6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3C153D-82EC-4C47-A626-CFCB1891F36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5DC50E9-13AD-4722-BE97-F485D16E1AAD}">
      <dgm:prSet/>
      <dgm:spPr/>
      <dgm:t>
        <a:bodyPr/>
        <a:lstStyle/>
        <a:p>
          <a:pPr rtl="0"/>
          <a:r>
            <a:rPr lang="it-IT" dirty="0" smtClean="0"/>
            <a:t>Permanente</a:t>
          </a:r>
          <a:endParaRPr lang="it-IT" dirty="0"/>
        </a:p>
      </dgm:t>
    </dgm:pt>
    <dgm:pt modelId="{4038D20B-83AE-4DA0-98DA-D9E9DFB586F9}" type="sibTrans" cxnId="{CF0CC7FE-9CB4-4B9F-A755-B23AF85F38BD}">
      <dgm:prSet/>
      <dgm:spPr/>
      <dgm:t>
        <a:bodyPr/>
        <a:lstStyle/>
        <a:p>
          <a:endParaRPr lang="it-IT"/>
        </a:p>
      </dgm:t>
    </dgm:pt>
    <dgm:pt modelId="{95D2FD7A-4743-4AF0-9061-10D81CB0128D}" type="parTrans" cxnId="{CF0CC7FE-9CB4-4B9F-A755-B23AF85F38BD}">
      <dgm:prSet/>
      <dgm:spPr/>
      <dgm:t>
        <a:bodyPr/>
        <a:lstStyle/>
        <a:p>
          <a:endParaRPr lang="it-IT"/>
        </a:p>
      </dgm:t>
    </dgm:pt>
    <dgm:pt modelId="{B6A81955-5B79-41DA-8A89-8A5F761FE600}">
      <dgm:prSet/>
      <dgm:spPr/>
      <dgm:t>
        <a:bodyPr/>
        <a:lstStyle/>
        <a:p>
          <a:pPr rtl="0"/>
          <a:r>
            <a:rPr lang="it-IT" dirty="0" smtClean="0"/>
            <a:t>Temporanea</a:t>
          </a:r>
          <a:endParaRPr lang="it-IT" dirty="0"/>
        </a:p>
      </dgm:t>
    </dgm:pt>
    <dgm:pt modelId="{9589923C-7877-48D7-A38E-38C30AC978CF}" type="sibTrans" cxnId="{6F149E90-B025-4DCA-91D0-4F70C82A283B}">
      <dgm:prSet/>
      <dgm:spPr/>
      <dgm:t>
        <a:bodyPr/>
        <a:lstStyle/>
        <a:p>
          <a:endParaRPr lang="it-IT"/>
        </a:p>
      </dgm:t>
    </dgm:pt>
    <dgm:pt modelId="{684C3AFA-A887-4141-84F0-B101D600B16D}" type="parTrans" cxnId="{6F149E90-B025-4DCA-91D0-4F70C82A283B}">
      <dgm:prSet/>
      <dgm:spPr/>
      <dgm:t>
        <a:bodyPr/>
        <a:lstStyle/>
        <a:p>
          <a:endParaRPr lang="it-IT"/>
        </a:p>
      </dgm:t>
    </dgm:pt>
    <dgm:pt modelId="{77BDCE05-53DE-446C-A562-1BD1E79C10EC}" type="pres">
      <dgm:prSet presAssocID="{023C153D-82EC-4C47-A626-CFCB1891F36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451D78E-B626-4B02-AED4-1B15CB81B8E6}" type="pres">
      <dgm:prSet presAssocID="{B6A81955-5B79-41DA-8A89-8A5F761FE600}" presName="circ1" presStyleLbl="vennNode1" presStyleIdx="0" presStyleCnt="2" custScaleX="81891" custScaleY="84488" custLinFactNeighborX="-15290"/>
      <dgm:spPr/>
      <dgm:t>
        <a:bodyPr/>
        <a:lstStyle/>
        <a:p>
          <a:endParaRPr lang="it-IT"/>
        </a:p>
      </dgm:t>
    </dgm:pt>
    <dgm:pt modelId="{D27F99BC-C033-4816-BE79-479CE0204FA1}" type="pres">
      <dgm:prSet presAssocID="{B6A81955-5B79-41DA-8A89-8A5F761FE60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492EB7-ADE8-4D10-9978-EEE33F7943F8}" type="pres">
      <dgm:prSet presAssocID="{D5DC50E9-13AD-4722-BE97-F485D16E1AAD}" presName="circ2" presStyleLbl="vennNode1" presStyleIdx="1" presStyleCnt="2" custScaleX="87053" custScaleY="88983"/>
      <dgm:spPr/>
      <dgm:t>
        <a:bodyPr/>
        <a:lstStyle/>
        <a:p>
          <a:endParaRPr lang="it-IT"/>
        </a:p>
      </dgm:t>
    </dgm:pt>
    <dgm:pt modelId="{1EBAEE99-85B9-4748-B1DB-EE064DA1E494}" type="pres">
      <dgm:prSet presAssocID="{D5DC50E9-13AD-4722-BE97-F485D16E1AA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F149E90-B025-4DCA-91D0-4F70C82A283B}" srcId="{023C153D-82EC-4C47-A626-CFCB1891F36C}" destId="{B6A81955-5B79-41DA-8A89-8A5F761FE600}" srcOrd="0" destOrd="0" parTransId="{684C3AFA-A887-4141-84F0-B101D600B16D}" sibTransId="{9589923C-7877-48D7-A38E-38C30AC978CF}"/>
    <dgm:cxn modelId="{EF480B89-A7FD-4285-A19A-5A12A376EB48}" type="presOf" srcId="{D5DC50E9-13AD-4722-BE97-F485D16E1AAD}" destId="{1EBAEE99-85B9-4748-B1DB-EE064DA1E494}" srcOrd="1" destOrd="0" presId="urn:microsoft.com/office/officeart/2005/8/layout/venn1"/>
    <dgm:cxn modelId="{177BC8B9-D6AE-4052-A7D4-8ED62D8C68DD}" type="presOf" srcId="{D5DC50E9-13AD-4722-BE97-F485D16E1AAD}" destId="{50492EB7-ADE8-4D10-9978-EEE33F7943F8}" srcOrd="0" destOrd="0" presId="urn:microsoft.com/office/officeart/2005/8/layout/venn1"/>
    <dgm:cxn modelId="{EA48F01C-A2AD-4AD3-9A34-48763434142B}" type="presOf" srcId="{B6A81955-5B79-41DA-8A89-8A5F761FE600}" destId="{E451D78E-B626-4B02-AED4-1B15CB81B8E6}" srcOrd="0" destOrd="0" presId="urn:microsoft.com/office/officeart/2005/8/layout/venn1"/>
    <dgm:cxn modelId="{81BD97A8-BEF8-48D4-B71D-CE5AD11DE813}" type="presOf" srcId="{B6A81955-5B79-41DA-8A89-8A5F761FE600}" destId="{D27F99BC-C033-4816-BE79-479CE0204FA1}" srcOrd="1" destOrd="0" presId="urn:microsoft.com/office/officeart/2005/8/layout/venn1"/>
    <dgm:cxn modelId="{CF0CC7FE-9CB4-4B9F-A755-B23AF85F38BD}" srcId="{023C153D-82EC-4C47-A626-CFCB1891F36C}" destId="{D5DC50E9-13AD-4722-BE97-F485D16E1AAD}" srcOrd="1" destOrd="0" parTransId="{95D2FD7A-4743-4AF0-9061-10D81CB0128D}" sibTransId="{4038D20B-83AE-4DA0-98DA-D9E9DFB586F9}"/>
    <dgm:cxn modelId="{B147F8E3-86DA-4CA3-A2A6-244FB844EF48}" type="presOf" srcId="{023C153D-82EC-4C47-A626-CFCB1891F36C}" destId="{77BDCE05-53DE-446C-A562-1BD1E79C10EC}" srcOrd="0" destOrd="0" presId="urn:microsoft.com/office/officeart/2005/8/layout/venn1"/>
    <dgm:cxn modelId="{EE4249E6-81BA-4224-8639-DE170679C967}" type="presParOf" srcId="{77BDCE05-53DE-446C-A562-1BD1E79C10EC}" destId="{E451D78E-B626-4B02-AED4-1B15CB81B8E6}" srcOrd="0" destOrd="0" presId="urn:microsoft.com/office/officeart/2005/8/layout/venn1"/>
    <dgm:cxn modelId="{48A76D26-BBB8-4746-A3C2-559E9F170BF3}" type="presParOf" srcId="{77BDCE05-53DE-446C-A562-1BD1E79C10EC}" destId="{D27F99BC-C033-4816-BE79-479CE0204FA1}" srcOrd="1" destOrd="0" presId="urn:microsoft.com/office/officeart/2005/8/layout/venn1"/>
    <dgm:cxn modelId="{19587ABB-482A-4BDC-BB47-B3EBC1BCEF37}" type="presParOf" srcId="{77BDCE05-53DE-446C-A562-1BD1E79C10EC}" destId="{50492EB7-ADE8-4D10-9978-EEE33F7943F8}" srcOrd="2" destOrd="0" presId="urn:microsoft.com/office/officeart/2005/8/layout/venn1"/>
    <dgm:cxn modelId="{87C73468-1FE8-4756-A5EA-5AA818D05F87}" type="presParOf" srcId="{77BDCE05-53DE-446C-A562-1BD1E79C10EC}" destId="{1EBAEE99-85B9-4748-B1DB-EE064DA1E494}" srcOrd="3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14DCD5-303C-49DE-A098-9206C2E606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it-IT"/>
        </a:p>
      </dgm:t>
    </dgm:pt>
    <dgm:pt modelId="{009CE624-3527-47C4-B057-2C8D49268793}" type="pres">
      <dgm:prSet presAssocID="{CD14DCD5-303C-49DE-A098-9206C2E606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F2D99E63-848D-4C55-8152-4B100EEE5CAA}" type="presOf" srcId="{CD14DCD5-303C-49DE-A098-9206C2E60604}" destId="{009CE624-3527-47C4-B057-2C8D49268793}" srcOrd="0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3BCB41-1F78-4BB7-858C-FF1A22FC6D9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853A7B0-BCE7-4861-BFDA-1E91829C9213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CENSIMENTO INTERNO FIE</a:t>
          </a:r>
          <a:endParaRPr lang="it-IT" b="1" dirty="0">
            <a:solidFill>
              <a:schemeClr val="tx1"/>
            </a:solidFill>
          </a:endParaRPr>
        </a:p>
      </dgm:t>
    </dgm:pt>
    <dgm:pt modelId="{3E4574E1-F597-4483-B9B3-BA3EF47D36E0}" type="parTrans" cxnId="{88AB9475-B65E-4BC3-BE98-FC7C7093A4AB}">
      <dgm:prSet/>
      <dgm:spPr/>
      <dgm:t>
        <a:bodyPr/>
        <a:lstStyle/>
        <a:p>
          <a:endParaRPr lang="it-IT"/>
        </a:p>
      </dgm:t>
    </dgm:pt>
    <dgm:pt modelId="{6D34E4C5-A116-4824-A5E6-1E8F1DE023A7}" type="sibTrans" cxnId="{88AB9475-B65E-4BC3-BE98-FC7C7093A4AB}">
      <dgm:prSet/>
      <dgm:spPr/>
      <dgm:t>
        <a:bodyPr/>
        <a:lstStyle/>
        <a:p>
          <a:endParaRPr lang="it-IT"/>
        </a:p>
      </dgm:t>
    </dgm:pt>
    <dgm:pt modelId="{22813EB4-1F11-444C-865A-D8B885BBBB85}">
      <dgm:prSet phldrT="[Testo]"/>
      <dgm:spPr/>
      <dgm:t>
        <a:bodyPr/>
        <a:lstStyle/>
        <a:p>
          <a:r>
            <a:rPr lang="it-IT" dirty="0" smtClean="0"/>
            <a:t>Sentieri Accessibili</a:t>
          </a:r>
          <a:endParaRPr lang="it-IT" dirty="0"/>
        </a:p>
      </dgm:t>
    </dgm:pt>
    <dgm:pt modelId="{04F226FE-5B40-4B70-AF0A-594F08BFF448}" type="parTrans" cxnId="{21CC617B-2EF2-45A1-87F9-BF168D62D5F0}">
      <dgm:prSet/>
      <dgm:spPr/>
      <dgm:t>
        <a:bodyPr/>
        <a:lstStyle/>
        <a:p>
          <a:endParaRPr lang="it-IT"/>
        </a:p>
      </dgm:t>
    </dgm:pt>
    <dgm:pt modelId="{77C381A4-5D54-42BB-BEDA-2A268F61E59C}" type="sibTrans" cxnId="{21CC617B-2EF2-45A1-87F9-BF168D62D5F0}">
      <dgm:prSet/>
      <dgm:spPr/>
      <dgm:t>
        <a:bodyPr/>
        <a:lstStyle/>
        <a:p>
          <a:endParaRPr lang="it-IT"/>
        </a:p>
      </dgm:t>
    </dgm:pt>
    <dgm:pt modelId="{04B7EE86-99AA-4618-9B15-A9D6CFC88F98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RACCOLTA</a:t>
          </a:r>
        </a:p>
        <a:p>
          <a:r>
            <a:rPr lang="it-IT" b="1" dirty="0" smtClean="0">
              <a:solidFill>
                <a:schemeClr val="tx1"/>
              </a:solidFill>
            </a:rPr>
            <a:t>E PRATICA </a:t>
          </a:r>
        </a:p>
      </dgm:t>
    </dgm:pt>
    <dgm:pt modelId="{B4DC26DB-7189-4C1A-AB97-84F2A462F222}" type="parTrans" cxnId="{9EB7D225-2DED-4DB2-B121-000B405E0656}">
      <dgm:prSet/>
      <dgm:spPr/>
      <dgm:t>
        <a:bodyPr/>
        <a:lstStyle/>
        <a:p>
          <a:endParaRPr lang="it-IT"/>
        </a:p>
      </dgm:t>
    </dgm:pt>
    <dgm:pt modelId="{99407869-6CCE-4EAD-BD98-1AEC63BC227A}" type="sibTrans" cxnId="{9EB7D225-2DED-4DB2-B121-000B405E0656}">
      <dgm:prSet/>
      <dgm:spPr/>
      <dgm:t>
        <a:bodyPr/>
        <a:lstStyle/>
        <a:p>
          <a:endParaRPr lang="it-IT"/>
        </a:p>
      </dgm:t>
    </dgm:pt>
    <dgm:pt modelId="{817ABBE6-2402-4732-B699-45369FEA8A12}">
      <dgm:prSet phldrT="[Testo]"/>
      <dgm:spPr/>
      <dgm:t>
        <a:bodyPr/>
        <a:lstStyle/>
        <a:p>
          <a:r>
            <a:rPr lang="it-IT" dirty="0" smtClean="0"/>
            <a:t>Raccolta e razionalizzazione dei dati </a:t>
          </a:r>
          <a:endParaRPr lang="it-IT" dirty="0"/>
        </a:p>
      </dgm:t>
    </dgm:pt>
    <dgm:pt modelId="{1D777257-EF03-4D34-B73C-7CBDB46A7A94}" type="parTrans" cxnId="{27CD6374-BEFE-440D-B34D-AC0AAA02DEF6}">
      <dgm:prSet/>
      <dgm:spPr/>
      <dgm:t>
        <a:bodyPr/>
        <a:lstStyle/>
        <a:p>
          <a:endParaRPr lang="it-IT"/>
        </a:p>
      </dgm:t>
    </dgm:pt>
    <dgm:pt modelId="{D5260319-5D29-4613-B62E-EF84C66FE0F0}" type="sibTrans" cxnId="{27CD6374-BEFE-440D-B34D-AC0AAA02DEF6}">
      <dgm:prSet/>
      <dgm:spPr/>
      <dgm:t>
        <a:bodyPr/>
        <a:lstStyle/>
        <a:p>
          <a:endParaRPr lang="it-IT"/>
        </a:p>
      </dgm:t>
    </dgm:pt>
    <dgm:pt modelId="{B1D2379A-7945-4D3E-B642-161B0C02A029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GESTIONE</a:t>
          </a:r>
          <a:endParaRPr lang="it-IT" b="1" dirty="0">
            <a:solidFill>
              <a:schemeClr val="tx1"/>
            </a:solidFill>
          </a:endParaRPr>
        </a:p>
      </dgm:t>
    </dgm:pt>
    <dgm:pt modelId="{0E3F3F62-C967-452B-BCDF-9A7B7C2921F4}" type="parTrans" cxnId="{32CB580D-10DF-4DBB-BB9C-F4AE4FC2FCD2}">
      <dgm:prSet/>
      <dgm:spPr/>
      <dgm:t>
        <a:bodyPr/>
        <a:lstStyle/>
        <a:p>
          <a:endParaRPr lang="it-IT"/>
        </a:p>
      </dgm:t>
    </dgm:pt>
    <dgm:pt modelId="{D8D81AEE-AB53-4904-A672-A527CA1BAAA0}" type="sibTrans" cxnId="{32CB580D-10DF-4DBB-BB9C-F4AE4FC2FCD2}">
      <dgm:prSet/>
      <dgm:spPr/>
      <dgm:t>
        <a:bodyPr/>
        <a:lstStyle/>
        <a:p>
          <a:endParaRPr lang="it-IT"/>
        </a:p>
      </dgm:t>
    </dgm:pt>
    <dgm:pt modelId="{F0BD91F6-6B5C-47D2-9285-6C96C5F268E4}">
      <dgm:prSet phldrT="[Testo]"/>
      <dgm:spPr/>
      <dgm:t>
        <a:bodyPr/>
        <a:lstStyle/>
        <a:p>
          <a:r>
            <a:rPr lang="it-IT" dirty="0" smtClean="0"/>
            <a:t>Pubblicazione dei dati tramite i canali FIE </a:t>
          </a:r>
          <a:endParaRPr lang="it-IT" dirty="0"/>
        </a:p>
      </dgm:t>
    </dgm:pt>
    <dgm:pt modelId="{30E48F2F-D84D-4895-8ADD-181482FCE47F}" type="parTrans" cxnId="{481C170F-5476-4E5D-A050-84A6D07EE2C6}">
      <dgm:prSet/>
      <dgm:spPr/>
      <dgm:t>
        <a:bodyPr/>
        <a:lstStyle/>
        <a:p>
          <a:endParaRPr lang="it-IT"/>
        </a:p>
      </dgm:t>
    </dgm:pt>
    <dgm:pt modelId="{528C13D1-13AF-4A12-ADE1-0197089CAFB1}" type="sibTrans" cxnId="{481C170F-5476-4E5D-A050-84A6D07EE2C6}">
      <dgm:prSet/>
      <dgm:spPr/>
      <dgm:t>
        <a:bodyPr/>
        <a:lstStyle/>
        <a:p>
          <a:endParaRPr lang="it-IT"/>
        </a:p>
      </dgm:t>
    </dgm:pt>
    <dgm:pt modelId="{F5120BD8-F6A4-4B7B-869F-406C0F111288}">
      <dgm:prSet phldrT="[Testo]"/>
      <dgm:spPr/>
      <dgm:t>
        <a:bodyPr/>
        <a:lstStyle/>
        <a:p>
          <a:r>
            <a:rPr lang="it-IT" dirty="0" smtClean="0"/>
            <a:t>Creazione canali social per favorire una corretta informazione e promozione</a:t>
          </a:r>
          <a:endParaRPr lang="it-IT" dirty="0"/>
        </a:p>
      </dgm:t>
    </dgm:pt>
    <dgm:pt modelId="{8FFF5AB3-BC87-4BC9-8D30-80E00C01DBE6}" type="parTrans" cxnId="{BF55496B-98AD-4FAE-9E43-F8A99CCE0DB7}">
      <dgm:prSet/>
      <dgm:spPr/>
      <dgm:t>
        <a:bodyPr/>
        <a:lstStyle/>
        <a:p>
          <a:endParaRPr lang="it-IT"/>
        </a:p>
      </dgm:t>
    </dgm:pt>
    <dgm:pt modelId="{4C367150-0E96-44BF-B760-8272350B7294}" type="sibTrans" cxnId="{BF55496B-98AD-4FAE-9E43-F8A99CCE0DB7}">
      <dgm:prSet/>
      <dgm:spPr/>
      <dgm:t>
        <a:bodyPr/>
        <a:lstStyle/>
        <a:p>
          <a:endParaRPr lang="it-IT"/>
        </a:p>
      </dgm:t>
    </dgm:pt>
    <dgm:pt modelId="{B0B4FF5B-D3B4-4462-9C34-ABAA0471D9E0}">
      <dgm:prSet phldrT="[Testo]"/>
      <dgm:spPr/>
      <dgm:t>
        <a:bodyPr/>
        <a:lstStyle/>
        <a:p>
          <a:r>
            <a:rPr lang="it-IT" dirty="0" smtClean="0"/>
            <a:t>Dispositivi Joelette/K-Bike</a:t>
          </a:r>
          <a:endParaRPr lang="it-IT" dirty="0"/>
        </a:p>
      </dgm:t>
    </dgm:pt>
    <dgm:pt modelId="{EF46A82E-0F3A-4FBD-B584-EFE5215A18CB}" type="parTrans" cxnId="{36636B0B-F064-47EB-93DB-2A6C2925118B}">
      <dgm:prSet/>
      <dgm:spPr/>
      <dgm:t>
        <a:bodyPr/>
        <a:lstStyle/>
        <a:p>
          <a:endParaRPr lang="it-IT"/>
        </a:p>
      </dgm:t>
    </dgm:pt>
    <dgm:pt modelId="{A8B13CD7-2005-4AAD-BB50-DB487C449E3C}" type="sibTrans" cxnId="{36636B0B-F064-47EB-93DB-2A6C2925118B}">
      <dgm:prSet/>
      <dgm:spPr/>
      <dgm:t>
        <a:bodyPr/>
        <a:lstStyle/>
        <a:p>
          <a:endParaRPr lang="it-IT"/>
        </a:p>
      </dgm:t>
    </dgm:pt>
    <dgm:pt modelId="{55181527-1E03-44B9-A2AB-89928ECB0DF9}">
      <dgm:prSet phldrT="[Testo]"/>
      <dgm:spPr/>
      <dgm:t>
        <a:bodyPr/>
        <a:lstStyle/>
        <a:p>
          <a:r>
            <a:rPr lang="it-IT" dirty="0" smtClean="0"/>
            <a:t>Accompagnatori Specializzati  </a:t>
          </a:r>
          <a:r>
            <a:rPr lang="it-IT" u="none" dirty="0" smtClean="0"/>
            <a:t>nell'accompagnamento escursionistico a persone con disabilità varie (corso Federale  accompagnamento persone con disabilità)</a:t>
          </a:r>
          <a:endParaRPr lang="it-IT" dirty="0"/>
        </a:p>
      </dgm:t>
    </dgm:pt>
    <dgm:pt modelId="{E3DACD52-ACDD-4987-BAD6-5268A4C72F45}" type="parTrans" cxnId="{9108CA70-2D5B-4808-9759-82A76CDC5F07}">
      <dgm:prSet/>
      <dgm:spPr/>
      <dgm:t>
        <a:bodyPr/>
        <a:lstStyle/>
        <a:p>
          <a:endParaRPr lang="it-IT"/>
        </a:p>
      </dgm:t>
    </dgm:pt>
    <dgm:pt modelId="{A2401A93-552F-437A-8D2D-9293F86BD6DB}" type="sibTrans" cxnId="{9108CA70-2D5B-4808-9759-82A76CDC5F07}">
      <dgm:prSet/>
      <dgm:spPr/>
      <dgm:t>
        <a:bodyPr/>
        <a:lstStyle/>
        <a:p>
          <a:endParaRPr lang="it-IT"/>
        </a:p>
      </dgm:t>
    </dgm:pt>
    <dgm:pt modelId="{0857CA5A-5C18-4BE8-A9A9-8D7E25EE18A9}">
      <dgm:prSet phldrT="[Testo]"/>
      <dgm:spPr/>
      <dgm:t>
        <a:bodyPr/>
        <a:lstStyle/>
        <a:p>
          <a:r>
            <a:rPr lang="it-IT" dirty="0" smtClean="0"/>
            <a:t>Standardizzazione delle informazioni </a:t>
          </a:r>
          <a:endParaRPr lang="it-IT" dirty="0"/>
        </a:p>
      </dgm:t>
    </dgm:pt>
    <dgm:pt modelId="{626919F5-844C-4E28-A3F5-4DF53F8BF693}" type="parTrans" cxnId="{B62D8238-479E-41F1-AF55-2F2E02305C5B}">
      <dgm:prSet/>
      <dgm:spPr/>
      <dgm:t>
        <a:bodyPr/>
        <a:lstStyle/>
        <a:p>
          <a:endParaRPr lang="it-IT"/>
        </a:p>
      </dgm:t>
    </dgm:pt>
    <dgm:pt modelId="{88EAA4B3-9EC0-4AEE-99AA-8C12D2EB7CA2}" type="sibTrans" cxnId="{B62D8238-479E-41F1-AF55-2F2E02305C5B}">
      <dgm:prSet/>
      <dgm:spPr/>
      <dgm:t>
        <a:bodyPr/>
        <a:lstStyle/>
        <a:p>
          <a:endParaRPr lang="it-IT"/>
        </a:p>
      </dgm:t>
    </dgm:pt>
    <dgm:pt modelId="{E256FF0D-8D52-4DDD-A119-7EC2FA6081AA}">
      <dgm:prSet phldrT="[Testo]"/>
      <dgm:spPr/>
      <dgm:t>
        <a:bodyPr/>
        <a:lstStyle/>
        <a:p>
          <a:r>
            <a:rPr lang="it-IT" dirty="0" smtClean="0"/>
            <a:t>Messa in pratica delle nozioni acquisite durante i corsi</a:t>
          </a:r>
          <a:endParaRPr lang="it-IT" dirty="0"/>
        </a:p>
      </dgm:t>
    </dgm:pt>
    <dgm:pt modelId="{C24E30CA-E6ED-474E-BD14-19961C83A594}" type="parTrans" cxnId="{15AB9908-7F9B-4CFE-A47D-B5EF2466F63A}">
      <dgm:prSet/>
      <dgm:spPr/>
      <dgm:t>
        <a:bodyPr/>
        <a:lstStyle/>
        <a:p>
          <a:endParaRPr lang="it-IT"/>
        </a:p>
      </dgm:t>
    </dgm:pt>
    <dgm:pt modelId="{8A5B1A72-B398-4470-8853-4BC3B0D44781}" type="sibTrans" cxnId="{15AB9908-7F9B-4CFE-A47D-B5EF2466F63A}">
      <dgm:prSet/>
      <dgm:spPr/>
      <dgm:t>
        <a:bodyPr/>
        <a:lstStyle/>
        <a:p>
          <a:endParaRPr lang="it-IT"/>
        </a:p>
      </dgm:t>
    </dgm:pt>
    <dgm:pt modelId="{CCBB81D6-66D4-49F5-A1CB-395636F130AC}">
      <dgm:prSet phldrT="[Testo]"/>
      <dgm:spPr/>
      <dgm:t>
        <a:bodyPr/>
        <a:lstStyle/>
        <a:p>
          <a:r>
            <a:rPr lang="it-IT" dirty="0" smtClean="0"/>
            <a:t>Aggiornamento costante dei dati</a:t>
          </a:r>
          <a:endParaRPr lang="it-IT" dirty="0"/>
        </a:p>
      </dgm:t>
    </dgm:pt>
    <dgm:pt modelId="{46EAE8BD-536D-4ED7-AE05-171790720048}" type="parTrans" cxnId="{98B01D63-B7FC-4B4F-8CE3-9C2DB4838474}">
      <dgm:prSet/>
      <dgm:spPr/>
      <dgm:t>
        <a:bodyPr/>
        <a:lstStyle/>
        <a:p>
          <a:endParaRPr lang="it-IT"/>
        </a:p>
      </dgm:t>
    </dgm:pt>
    <dgm:pt modelId="{3E8C5914-1876-4AC1-B89F-CFF184EF8664}" type="sibTrans" cxnId="{98B01D63-B7FC-4B4F-8CE3-9C2DB4838474}">
      <dgm:prSet/>
      <dgm:spPr/>
      <dgm:t>
        <a:bodyPr/>
        <a:lstStyle/>
        <a:p>
          <a:endParaRPr lang="it-IT"/>
        </a:p>
      </dgm:t>
    </dgm:pt>
    <dgm:pt modelId="{A17960FB-995B-4346-8691-A28A999830EB}" type="pres">
      <dgm:prSet presAssocID="{773BCB41-1F78-4BB7-858C-FF1A22FC6D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A7A1103-47C0-440E-889D-44F95F267D32}" type="pres">
      <dgm:prSet presAssocID="{8853A7B0-BCE7-4861-BFDA-1E91829C9213}" presName="composite" presStyleCnt="0"/>
      <dgm:spPr/>
    </dgm:pt>
    <dgm:pt modelId="{7921FCC6-32B4-4143-A870-787B70CE42B2}" type="pres">
      <dgm:prSet presAssocID="{8853A7B0-BCE7-4861-BFDA-1E91829C921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054775-306A-4B60-B70F-F27F03E5D186}" type="pres">
      <dgm:prSet presAssocID="{8853A7B0-BCE7-4861-BFDA-1E91829C9213}" presName="descendantText" presStyleLbl="alignAcc1" presStyleIdx="0" presStyleCnt="3" custLinFactNeighborX="1039" custLinFactNeighborY="114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C9A552-0829-4D9E-9C15-7E0ABBF00A10}" type="pres">
      <dgm:prSet presAssocID="{6D34E4C5-A116-4824-A5E6-1E8F1DE023A7}" presName="sp" presStyleCnt="0"/>
      <dgm:spPr/>
    </dgm:pt>
    <dgm:pt modelId="{CD42462F-DB81-42F8-9E56-C8E13DD57858}" type="pres">
      <dgm:prSet presAssocID="{04B7EE86-99AA-4618-9B15-A9D6CFC88F98}" presName="composite" presStyleCnt="0"/>
      <dgm:spPr/>
    </dgm:pt>
    <dgm:pt modelId="{03BCDD3C-7D49-474F-938D-CBFC0FF67EE7}" type="pres">
      <dgm:prSet presAssocID="{04B7EE86-99AA-4618-9B15-A9D6CFC88F9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58280F-2175-4B1C-B8D8-8274220F112F}" type="pres">
      <dgm:prSet presAssocID="{04B7EE86-99AA-4618-9B15-A9D6CFC88F9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DA0879-51ED-48A5-9646-40BDE00C6C5B}" type="pres">
      <dgm:prSet presAssocID="{99407869-6CCE-4EAD-BD98-1AEC63BC227A}" presName="sp" presStyleCnt="0"/>
      <dgm:spPr/>
    </dgm:pt>
    <dgm:pt modelId="{D8684005-BB8E-4312-ACD8-DD31343C647F}" type="pres">
      <dgm:prSet presAssocID="{B1D2379A-7945-4D3E-B642-161B0C02A029}" presName="composite" presStyleCnt="0"/>
      <dgm:spPr/>
    </dgm:pt>
    <dgm:pt modelId="{8F99B5C3-A1A3-43C0-A0BE-2F12B051BFAF}" type="pres">
      <dgm:prSet presAssocID="{B1D2379A-7945-4D3E-B642-161B0C02A02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7BCB80-2CB3-4AC9-A523-07DF3D200DAB}" type="pres">
      <dgm:prSet presAssocID="{B1D2379A-7945-4D3E-B642-161B0C02A02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B0F5B66-5AAB-4F44-9C93-EF61DD831509}" type="presOf" srcId="{F0BD91F6-6B5C-47D2-9285-6C96C5F268E4}" destId="{2A7BCB80-2CB3-4AC9-A523-07DF3D200DAB}" srcOrd="0" destOrd="0" presId="urn:microsoft.com/office/officeart/2005/8/layout/chevron2"/>
    <dgm:cxn modelId="{EE0036F7-9D58-45F7-96EC-7F7E7DA68363}" type="presOf" srcId="{773BCB41-1F78-4BB7-858C-FF1A22FC6D92}" destId="{A17960FB-995B-4346-8691-A28A999830EB}" srcOrd="0" destOrd="0" presId="urn:microsoft.com/office/officeart/2005/8/layout/chevron2"/>
    <dgm:cxn modelId="{98B01D63-B7FC-4B4F-8CE3-9C2DB4838474}" srcId="{B1D2379A-7945-4D3E-B642-161B0C02A029}" destId="{CCBB81D6-66D4-49F5-A1CB-395636F130AC}" srcOrd="2" destOrd="0" parTransId="{46EAE8BD-536D-4ED7-AE05-171790720048}" sibTransId="{3E8C5914-1876-4AC1-B89F-CFF184EF8664}"/>
    <dgm:cxn modelId="{21CC617B-2EF2-45A1-87F9-BF168D62D5F0}" srcId="{8853A7B0-BCE7-4861-BFDA-1E91829C9213}" destId="{22813EB4-1F11-444C-865A-D8B885BBBB85}" srcOrd="1" destOrd="0" parTransId="{04F226FE-5B40-4B70-AF0A-594F08BFF448}" sibTransId="{77C381A4-5D54-42BB-BEDA-2A268F61E59C}"/>
    <dgm:cxn modelId="{88AB9475-B65E-4BC3-BE98-FC7C7093A4AB}" srcId="{773BCB41-1F78-4BB7-858C-FF1A22FC6D92}" destId="{8853A7B0-BCE7-4861-BFDA-1E91829C9213}" srcOrd="0" destOrd="0" parTransId="{3E4574E1-F597-4483-B9B3-BA3EF47D36E0}" sibTransId="{6D34E4C5-A116-4824-A5E6-1E8F1DE023A7}"/>
    <dgm:cxn modelId="{9108CA70-2D5B-4808-9759-82A76CDC5F07}" srcId="{8853A7B0-BCE7-4861-BFDA-1E91829C9213}" destId="{55181527-1E03-44B9-A2AB-89928ECB0DF9}" srcOrd="2" destOrd="0" parTransId="{E3DACD52-ACDD-4987-BAD6-5268A4C72F45}" sibTransId="{A2401A93-552F-437A-8D2D-9293F86BD6DB}"/>
    <dgm:cxn modelId="{9EB7D225-2DED-4DB2-B121-000B405E0656}" srcId="{773BCB41-1F78-4BB7-858C-FF1A22FC6D92}" destId="{04B7EE86-99AA-4618-9B15-A9D6CFC88F98}" srcOrd="1" destOrd="0" parTransId="{B4DC26DB-7189-4C1A-AB97-84F2A462F222}" sibTransId="{99407869-6CCE-4EAD-BD98-1AEC63BC227A}"/>
    <dgm:cxn modelId="{27CD6374-BEFE-440D-B34D-AC0AAA02DEF6}" srcId="{04B7EE86-99AA-4618-9B15-A9D6CFC88F98}" destId="{817ABBE6-2402-4732-B699-45369FEA8A12}" srcOrd="0" destOrd="0" parTransId="{1D777257-EF03-4D34-B73C-7CBDB46A7A94}" sibTransId="{D5260319-5D29-4613-B62E-EF84C66FE0F0}"/>
    <dgm:cxn modelId="{654973EA-F879-4A83-9BFB-C63CDA273EE4}" type="presOf" srcId="{E256FF0D-8D52-4DDD-A119-7EC2FA6081AA}" destId="{2258280F-2175-4B1C-B8D8-8274220F112F}" srcOrd="0" destOrd="2" presId="urn:microsoft.com/office/officeart/2005/8/layout/chevron2"/>
    <dgm:cxn modelId="{47721843-377A-43F5-B7E1-10ECDA3117E0}" type="presOf" srcId="{F5120BD8-F6A4-4B7B-869F-406C0F111288}" destId="{2A7BCB80-2CB3-4AC9-A523-07DF3D200DAB}" srcOrd="0" destOrd="1" presId="urn:microsoft.com/office/officeart/2005/8/layout/chevron2"/>
    <dgm:cxn modelId="{BF55496B-98AD-4FAE-9E43-F8A99CCE0DB7}" srcId="{B1D2379A-7945-4D3E-B642-161B0C02A029}" destId="{F5120BD8-F6A4-4B7B-869F-406C0F111288}" srcOrd="1" destOrd="0" parTransId="{8FFF5AB3-BC87-4BC9-8D30-80E00C01DBE6}" sibTransId="{4C367150-0E96-44BF-B760-8272350B7294}"/>
    <dgm:cxn modelId="{FE61098D-8779-46E3-B1A0-9D27ED5707B4}" type="presOf" srcId="{0857CA5A-5C18-4BE8-A9A9-8D7E25EE18A9}" destId="{2258280F-2175-4B1C-B8D8-8274220F112F}" srcOrd="0" destOrd="1" presId="urn:microsoft.com/office/officeart/2005/8/layout/chevron2"/>
    <dgm:cxn modelId="{481C170F-5476-4E5D-A050-84A6D07EE2C6}" srcId="{B1D2379A-7945-4D3E-B642-161B0C02A029}" destId="{F0BD91F6-6B5C-47D2-9285-6C96C5F268E4}" srcOrd="0" destOrd="0" parTransId="{30E48F2F-D84D-4895-8ADD-181482FCE47F}" sibTransId="{528C13D1-13AF-4A12-ADE1-0197089CAFB1}"/>
    <dgm:cxn modelId="{32CB580D-10DF-4DBB-BB9C-F4AE4FC2FCD2}" srcId="{773BCB41-1F78-4BB7-858C-FF1A22FC6D92}" destId="{B1D2379A-7945-4D3E-B642-161B0C02A029}" srcOrd="2" destOrd="0" parTransId="{0E3F3F62-C967-452B-BCDF-9A7B7C2921F4}" sibTransId="{D8D81AEE-AB53-4904-A672-A527CA1BAAA0}"/>
    <dgm:cxn modelId="{E3B537A6-8B84-49B2-B219-2DEE25B3653D}" type="presOf" srcId="{22813EB4-1F11-444C-865A-D8B885BBBB85}" destId="{24054775-306A-4B60-B70F-F27F03E5D186}" srcOrd="0" destOrd="1" presId="urn:microsoft.com/office/officeart/2005/8/layout/chevron2"/>
    <dgm:cxn modelId="{9217B654-BE35-44E0-8DEF-F677C2A62099}" type="presOf" srcId="{04B7EE86-99AA-4618-9B15-A9D6CFC88F98}" destId="{03BCDD3C-7D49-474F-938D-CBFC0FF67EE7}" srcOrd="0" destOrd="0" presId="urn:microsoft.com/office/officeart/2005/8/layout/chevron2"/>
    <dgm:cxn modelId="{C4F4A853-B959-4ED4-8F45-B9C7ABBEDF93}" type="presOf" srcId="{CCBB81D6-66D4-49F5-A1CB-395636F130AC}" destId="{2A7BCB80-2CB3-4AC9-A523-07DF3D200DAB}" srcOrd="0" destOrd="2" presId="urn:microsoft.com/office/officeart/2005/8/layout/chevron2"/>
    <dgm:cxn modelId="{59FB5E20-E5A8-4B62-B9A4-7E7FFF0FCFC5}" type="presOf" srcId="{55181527-1E03-44B9-A2AB-89928ECB0DF9}" destId="{24054775-306A-4B60-B70F-F27F03E5D186}" srcOrd="0" destOrd="2" presId="urn:microsoft.com/office/officeart/2005/8/layout/chevron2"/>
    <dgm:cxn modelId="{C29A897B-BCD7-46D3-96D6-49E3BD30F0E0}" type="presOf" srcId="{B0B4FF5B-D3B4-4462-9C34-ABAA0471D9E0}" destId="{24054775-306A-4B60-B70F-F27F03E5D186}" srcOrd="0" destOrd="0" presId="urn:microsoft.com/office/officeart/2005/8/layout/chevron2"/>
    <dgm:cxn modelId="{4396E807-3E36-4D85-BC3C-6E44DA9A1B53}" type="presOf" srcId="{817ABBE6-2402-4732-B699-45369FEA8A12}" destId="{2258280F-2175-4B1C-B8D8-8274220F112F}" srcOrd="0" destOrd="0" presId="urn:microsoft.com/office/officeart/2005/8/layout/chevron2"/>
    <dgm:cxn modelId="{15AB9908-7F9B-4CFE-A47D-B5EF2466F63A}" srcId="{04B7EE86-99AA-4618-9B15-A9D6CFC88F98}" destId="{E256FF0D-8D52-4DDD-A119-7EC2FA6081AA}" srcOrd="2" destOrd="0" parTransId="{C24E30CA-E6ED-474E-BD14-19961C83A594}" sibTransId="{8A5B1A72-B398-4470-8853-4BC3B0D44781}"/>
    <dgm:cxn modelId="{B62D8238-479E-41F1-AF55-2F2E02305C5B}" srcId="{04B7EE86-99AA-4618-9B15-A9D6CFC88F98}" destId="{0857CA5A-5C18-4BE8-A9A9-8D7E25EE18A9}" srcOrd="1" destOrd="0" parTransId="{626919F5-844C-4E28-A3F5-4DF53F8BF693}" sibTransId="{88EAA4B3-9EC0-4AEE-99AA-8C12D2EB7CA2}"/>
    <dgm:cxn modelId="{7D1494D6-51FD-418A-B874-6FE925D610B5}" type="presOf" srcId="{B1D2379A-7945-4D3E-B642-161B0C02A029}" destId="{8F99B5C3-A1A3-43C0-A0BE-2F12B051BFAF}" srcOrd="0" destOrd="0" presId="urn:microsoft.com/office/officeart/2005/8/layout/chevron2"/>
    <dgm:cxn modelId="{201799F5-B77C-49FA-A6E7-1CEA8D90CD55}" type="presOf" srcId="{8853A7B0-BCE7-4861-BFDA-1E91829C9213}" destId="{7921FCC6-32B4-4143-A870-787B70CE42B2}" srcOrd="0" destOrd="0" presId="urn:microsoft.com/office/officeart/2005/8/layout/chevron2"/>
    <dgm:cxn modelId="{36636B0B-F064-47EB-93DB-2A6C2925118B}" srcId="{8853A7B0-BCE7-4861-BFDA-1E91829C9213}" destId="{B0B4FF5B-D3B4-4462-9C34-ABAA0471D9E0}" srcOrd="0" destOrd="0" parTransId="{EF46A82E-0F3A-4FBD-B584-EFE5215A18CB}" sibTransId="{A8B13CD7-2005-4AAD-BB50-DB487C449E3C}"/>
    <dgm:cxn modelId="{0BDE0E04-F769-4540-96A5-571E4352CB28}" type="presParOf" srcId="{A17960FB-995B-4346-8691-A28A999830EB}" destId="{EA7A1103-47C0-440E-889D-44F95F267D32}" srcOrd="0" destOrd="0" presId="urn:microsoft.com/office/officeart/2005/8/layout/chevron2"/>
    <dgm:cxn modelId="{AB9BF256-4ACA-47B9-A926-4ABC410AD2C0}" type="presParOf" srcId="{EA7A1103-47C0-440E-889D-44F95F267D32}" destId="{7921FCC6-32B4-4143-A870-787B70CE42B2}" srcOrd="0" destOrd="0" presId="urn:microsoft.com/office/officeart/2005/8/layout/chevron2"/>
    <dgm:cxn modelId="{4A0B88A7-857F-41B1-BD96-8C64743D8165}" type="presParOf" srcId="{EA7A1103-47C0-440E-889D-44F95F267D32}" destId="{24054775-306A-4B60-B70F-F27F03E5D186}" srcOrd="1" destOrd="0" presId="urn:microsoft.com/office/officeart/2005/8/layout/chevron2"/>
    <dgm:cxn modelId="{EC62EBF9-5510-4339-BAC0-EC0BF35301A5}" type="presParOf" srcId="{A17960FB-995B-4346-8691-A28A999830EB}" destId="{64C9A552-0829-4D9E-9C15-7E0ABBF00A10}" srcOrd="1" destOrd="0" presId="urn:microsoft.com/office/officeart/2005/8/layout/chevron2"/>
    <dgm:cxn modelId="{3B09B63A-E368-467E-B9D0-071BD73A674B}" type="presParOf" srcId="{A17960FB-995B-4346-8691-A28A999830EB}" destId="{CD42462F-DB81-42F8-9E56-C8E13DD57858}" srcOrd="2" destOrd="0" presId="urn:microsoft.com/office/officeart/2005/8/layout/chevron2"/>
    <dgm:cxn modelId="{5A82EBE7-627D-486E-8A1E-1B17AD1B6309}" type="presParOf" srcId="{CD42462F-DB81-42F8-9E56-C8E13DD57858}" destId="{03BCDD3C-7D49-474F-938D-CBFC0FF67EE7}" srcOrd="0" destOrd="0" presId="urn:microsoft.com/office/officeart/2005/8/layout/chevron2"/>
    <dgm:cxn modelId="{5F8CCC9C-FA7B-4C20-BF0F-62820C8FACE4}" type="presParOf" srcId="{CD42462F-DB81-42F8-9E56-C8E13DD57858}" destId="{2258280F-2175-4B1C-B8D8-8274220F112F}" srcOrd="1" destOrd="0" presId="urn:microsoft.com/office/officeart/2005/8/layout/chevron2"/>
    <dgm:cxn modelId="{A0CF1978-053F-40EE-9086-7A6DEF3E0B1C}" type="presParOf" srcId="{A17960FB-995B-4346-8691-A28A999830EB}" destId="{3FDA0879-51ED-48A5-9646-40BDE00C6C5B}" srcOrd="3" destOrd="0" presId="urn:microsoft.com/office/officeart/2005/8/layout/chevron2"/>
    <dgm:cxn modelId="{AA508419-5274-4C58-911A-C81E64E9A70B}" type="presParOf" srcId="{A17960FB-995B-4346-8691-A28A999830EB}" destId="{D8684005-BB8E-4312-ACD8-DD31343C647F}" srcOrd="4" destOrd="0" presId="urn:microsoft.com/office/officeart/2005/8/layout/chevron2"/>
    <dgm:cxn modelId="{CC4AF51F-CE17-4722-A999-B7862437D414}" type="presParOf" srcId="{D8684005-BB8E-4312-ACD8-DD31343C647F}" destId="{8F99B5C3-A1A3-43C0-A0BE-2F12B051BFAF}" srcOrd="0" destOrd="0" presId="urn:microsoft.com/office/officeart/2005/8/layout/chevron2"/>
    <dgm:cxn modelId="{106DE83A-CF29-4039-8088-A1F6B9DB1B46}" type="presParOf" srcId="{D8684005-BB8E-4312-ACD8-DD31343C647F}" destId="{2A7BCB80-2CB3-4AC9-A523-07DF3D200DAB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14DCD5-303C-49DE-A098-9206C2E606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it-IT"/>
        </a:p>
      </dgm:t>
    </dgm:pt>
    <dgm:pt modelId="{009CE624-3527-47C4-B057-2C8D49268793}" type="pres">
      <dgm:prSet presAssocID="{CD14DCD5-303C-49DE-A098-9206C2E606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6322B528-D81B-43C3-9616-804D2310543F}" type="presOf" srcId="{CD14DCD5-303C-49DE-A098-9206C2E60604}" destId="{009CE624-3527-47C4-B057-2C8D49268793}" srcOrd="0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3BCB41-1F78-4BB7-858C-FF1A22FC6D9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17960FB-995B-4346-8691-A28A999830EB}" type="pres">
      <dgm:prSet presAssocID="{773BCB41-1F78-4BB7-858C-FF1A22FC6D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DD056018-678F-492D-9B48-C8D939453840}" type="presOf" srcId="{773BCB41-1F78-4BB7-858C-FF1A22FC6D92}" destId="{A17960FB-995B-4346-8691-A28A999830EB}" srcOrd="0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FF1CC7-D9A3-4FDC-8C78-751F14B4A38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DC7E050-C5AB-4FB0-BDA5-FAE0C00BA8F1}">
      <dgm:prSet phldrT="[Testo]" custT="1"/>
      <dgm:spPr/>
      <dgm:t>
        <a:bodyPr/>
        <a:lstStyle/>
        <a:p>
          <a:pPr algn="ctr"/>
          <a:endParaRPr lang="it-IT" sz="1800" dirty="0" smtClean="0"/>
        </a:p>
        <a:p>
          <a:pPr algn="ctr"/>
          <a:endParaRPr lang="it-IT" sz="1800" dirty="0" smtClean="0"/>
        </a:p>
        <a:p>
          <a:pPr algn="ctr"/>
          <a:r>
            <a:rPr lang="it-IT" sz="1800" b="1" dirty="0" smtClean="0">
              <a:solidFill>
                <a:schemeClr val="tx1"/>
              </a:solidFill>
            </a:rPr>
            <a:t>CENSITI N. 85 ACCOMPAGNATORI e N. 12 DISPOSITIVI DICHIARATI</a:t>
          </a:r>
        </a:p>
        <a:p>
          <a:pPr algn="ctr"/>
          <a:endParaRPr lang="it-IT" sz="1400" dirty="0" smtClean="0"/>
        </a:p>
        <a:p>
          <a:pPr algn="ctr"/>
          <a:endParaRPr lang="it-IT" sz="1400" dirty="0"/>
        </a:p>
      </dgm:t>
    </dgm:pt>
    <dgm:pt modelId="{551720EA-1FDA-47CF-AF5C-731273038230}" type="parTrans" cxnId="{A197676E-4728-4ACE-8A52-B48190B1FDF6}">
      <dgm:prSet/>
      <dgm:spPr/>
      <dgm:t>
        <a:bodyPr/>
        <a:lstStyle/>
        <a:p>
          <a:endParaRPr lang="it-IT"/>
        </a:p>
      </dgm:t>
    </dgm:pt>
    <dgm:pt modelId="{E8CC31D9-F5D7-4356-B5EF-984F10EFEAB8}" type="sibTrans" cxnId="{A197676E-4728-4ACE-8A52-B48190B1FDF6}">
      <dgm:prSet/>
      <dgm:spPr/>
      <dgm:t>
        <a:bodyPr/>
        <a:lstStyle/>
        <a:p>
          <a:endParaRPr lang="it-IT"/>
        </a:p>
      </dgm:t>
    </dgm:pt>
    <dgm:pt modelId="{D90A7CE9-056C-4CD3-AE6F-86603AE24C11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REDATTO VADEMECUM PER LA CLASSIFICAZIONE DEI SENTIERI SEGNALATI COME ACCESSIBILI E DA VERIFICARE</a:t>
          </a:r>
          <a:endParaRPr lang="it-IT" b="1" dirty="0">
            <a:solidFill>
              <a:schemeClr val="tx1"/>
            </a:solidFill>
          </a:endParaRPr>
        </a:p>
      </dgm:t>
    </dgm:pt>
    <dgm:pt modelId="{70C81EF7-DDF1-42AF-B088-E1A7ECE8458D}" type="parTrans" cxnId="{44E0D2B8-F126-4AE5-97E3-70F7A6F908A3}">
      <dgm:prSet/>
      <dgm:spPr/>
      <dgm:t>
        <a:bodyPr/>
        <a:lstStyle/>
        <a:p>
          <a:endParaRPr lang="it-IT"/>
        </a:p>
      </dgm:t>
    </dgm:pt>
    <dgm:pt modelId="{633A89D5-F26E-4268-8A69-FCF35FFBC63D}" type="sibTrans" cxnId="{44E0D2B8-F126-4AE5-97E3-70F7A6F908A3}">
      <dgm:prSet/>
      <dgm:spPr/>
      <dgm:t>
        <a:bodyPr/>
        <a:lstStyle/>
        <a:p>
          <a:endParaRPr lang="it-IT"/>
        </a:p>
      </dgm:t>
    </dgm:pt>
    <dgm:pt modelId="{1823C922-257C-4DDC-8A98-FD07B38C3E3B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EFFETTUATO TEST DEI DISPOSITIVI E DEL VADEMECUM OPERATIVO PER LA CLASSIFICAZIONE SENTIERISTICA</a:t>
          </a:r>
        </a:p>
      </dgm:t>
    </dgm:pt>
    <dgm:pt modelId="{9B4EA94D-13C7-468A-8A67-27DA55CE1FC1}" type="parTrans" cxnId="{8CE3A6B8-25E3-4CFD-8C2F-0F11C496194D}">
      <dgm:prSet/>
      <dgm:spPr/>
      <dgm:t>
        <a:bodyPr/>
        <a:lstStyle/>
        <a:p>
          <a:endParaRPr lang="it-IT"/>
        </a:p>
      </dgm:t>
    </dgm:pt>
    <dgm:pt modelId="{2A0AFBB1-EE18-4BE6-ABD8-A85942C6F12A}" type="sibTrans" cxnId="{8CE3A6B8-25E3-4CFD-8C2F-0F11C496194D}">
      <dgm:prSet/>
      <dgm:spPr/>
      <dgm:t>
        <a:bodyPr/>
        <a:lstStyle/>
        <a:p>
          <a:endParaRPr lang="it-IT"/>
        </a:p>
      </dgm:t>
    </dgm:pt>
    <dgm:pt modelId="{6801C992-6C92-4ED4-93CE-85DCE74E8D35}" type="pres">
      <dgm:prSet presAssocID="{0FFF1CC7-D9A3-4FDC-8C78-751F14B4A38F}" presName="CompostProcess" presStyleCnt="0">
        <dgm:presLayoutVars>
          <dgm:dir/>
          <dgm:resizeHandles val="exact"/>
        </dgm:presLayoutVars>
      </dgm:prSet>
      <dgm:spPr/>
    </dgm:pt>
    <dgm:pt modelId="{A2667C33-3FF6-41F6-AAAE-1C4286CA37EE}" type="pres">
      <dgm:prSet presAssocID="{0FFF1CC7-D9A3-4FDC-8C78-751F14B4A38F}" presName="arrow" presStyleLbl="bgShp" presStyleIdx="0" presStyleCnt="1" custLinFactNeighborX="11752" custLinFactNeighborY="3033"/>
      <dgm:spPr/>
    </dgm:pt>
    <dgm:pt modelId="{1477D5E0-AD92-4779-A407-14EA9EAD8C96}" type="pres">
      <dgm:prSet presAssocID="{0FFF1CC7-D9A3-4FDC-8C78-751F14B4A38F}" presName="linearProcess" presStyleCnt="0"/>
      <dgm:spPr/>
    </dgm:pt>
    <dgm:pt modelId="{60A824FC-EBF3-419B-9929-C114DEC8D640}" type="pres">
      <dgm:prSet presAssocID="{CDC7E050-C5AB-4FB0-BDA5-FAE0C00BA8F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A068EE-AE45-4EE8-A7E8-745AB1F9674E}" type="pres">
      <dgm:prSet presAssocID="{E8CC31D9-F5D7-4356-B5EF-984F10EFEAB8}" presName="sibTrans" presStyleCnt="0"/>
      <dgm:spPr/>
    </dgm:pt>
    <dgm:pt modelId="{5BA08F88-9DD5-456C-8458-72E7C7B4B1C1}" type="pres">
      <dgm:prSet presAssocID="{D90A7CE9-056C-4CD3-AE6F-86603AE24C1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F87B34-57E9-4F8E-B44D-F6A6D6FF3294}" type="pres">
      <dgm:prSet presAssocID="{633A89D5-F26E-4268-8A69-FCF35FFBC63D}" presName="sibTrans" presStyleCnt="0"/>
      <dgm:spPr/>
    </dgm:pt>
    <dgm:pt modelId="{D9757FDA-DE04-43C8-BED7-12DCF533824A}" type="pres">
      <dgm:prSet presAssocID="{1823C922-257C-4DDC-8A98-FD07B38C3E3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A1CE9CA-6654-4833-B521-69B248972437}" type="presOf" srcId="{0FFF1CC7-D9A3-4FDC-8C78-751F14B4A38F}" destId="{6801C992-6C92-4ED4-93CE-85DCE74E8D35}" srcOrd="0" destOrd="0" presId="urn:microsoft.com/office/officeart/2005/8/layout/hProcess9"/>
    <dgm:cxn modelId="{A197676E-4728-4ACE-8A52-B48190B1FDF6}" srcId="{0FFF1CC7-D9A3-4FDC-8C78-751F14B4A38F}" destId="{CDC7E050-C5AB-4FB0-BDA5-FAE0C00BA8F1}" srcOrd="0" destOrd="0" parTransId="{551720EA-1FDA-47CF-AF5C-731273038230}" sibTransId="{E8CC31D9-F5D7-4356-B5EF-984F10EFEAB8}"/>
    <dgm:cxn modelId="{96B35A58-6BF2-412A-814B-5483ED3F7B16}" type="presOf" srcId="{1823C922-257C-4DDC-8A98-FD07B38C3E3B}" destId="{D9757FDA-DE04-43C8-BED7-12DCF533824A}" srcOrd="0" destOrd="0" presId="urn:microsoft.com/office/officeart/2005/8/layout/hProcess9"/>
    <dgm:cxn modelId="{312EB218-9931-4F2C-A8BB-42EEB6604544}" type="presOf" srcId="{D90A7CE9-056C-4CD3-AE6F-86603AE24C11}" destId="{5BA08F88-9DD5-456C-8458-72E7C7B4B1C1}" srcOrd="0" destOrd="0" presId="urn:microsoft.com/office/officeart/2005/8/layout/hProcess9"/>
    <dgm:cxn modelId="{8CE3A6B8-25E3-4CFD-8C2F-0F11C496194D}" srcId="{0FFF1CC7-D9A3-4FDC-8C78-751F14B4A38F}" destId="{1823C922-257C-4DDC-8A98-FD07B38C3E3B}" srcOrd="2" destOrd="0" parTransId="{9B4EA94D-13C7-468A-8A67-27DA55CE1FC1}" sibTransId="{2A0AFBB1-EE18-4BE6-ABD8-A85942C6F12A}"/>
    <dgm:cxn modelId="{44E0D2B8-F126-4AE5-97E3-70F7A6F908A3}" srcId="{0FFF1CC7-D9A3-4FDC-8C78-751F14B4A38F}" destId="{D90A7CE9-056C-4CD3-AE6F-86603AE24C11}" srcOrd="1" destOrd="0" parTransId="{70C81EF7-DDF1-42AF-B088-E1A7ECE8458D}" sibTransId="{633A89D5-F26E-4268-8A69-FCF35FFBC63D}"/>
    <dgm:cxn modelId="{4A3ED6FB-11F0-4039-A50E-256D0F45076A}" type="presOf" srcId="{CDC7E050-C5AB-4FB0-BDA5-FAE0C00BA8F1}" destId="{60A824FC-EBF3-419B-9929-C114DEC8D640}" srcOrd="0" destOrd="0" presId="urn:microsoft.com/office/officeart/2005/8/layout/hProcess9"/>
    <dgm:cxn modelId="{0E63BAA7-C155-490B-9AFC-1CF732EB23BB}" type="presParOf" srcId="{6801C992-6C92-4ED4-93CE-85DCE74E8D35}" destId="{A2667C33-3FF6-41F6-AAAE-1C4286CA37EE}" srcOrd="0" destOrd="0" presId="urn:microsoft.com/office/officeart/2005/8/layout/hProcess9"/>
    <dgm:cxn modelId="{10B91098-67DC-483B-B585-23B0114A2378}" type="presParOf" srcId="{6801C992-6C92-4ED4-93CE-85DCE74E8D35}" destId="{1477D5E0-AD92-4779-A407-14EA9EAD8C96}" srcOrd="1" destOrd="0" presId="urn:microsoft.com/office/officeart/2005/8/layout/hProcess9"/>
    <dgm:cxn modelId="{CDEC77C3-A200-471A-8469-2DE104578F36}" type="presParOf" srcId="{1477D5E0-AD92-4779-A407-14EA9EAD8C96}" destId="{60A824FC-EBF3-419B-9929-C114DEC8D640}" srcOrd="0" destOrd="0" presId="urn:microsoft.com/office/officeart/2005/8/layout/hProcess9"/>
    <dgm:cxn modelId="{49A3C683-0DED-4DC7-82DB-C8EB5CE42868}" type="presParOf" srcId="{1477D5E0-AD92-4779-A407-14EA9EAD8C96}" destId="{AAA068EE-AE45-4EE8-A7E8-745AB1F9674E}" srcOrd="1" destOrd="0" presId="urn:microsoft.com/office/officeart/2005/8/layout/hProcess9"/>
    <dgm:cxn modelId="{8161A7D9-F659-4FBA-AB0B-6376B1621453}" type="presParOf" srcId="{1477D5E0-AD92-4779-A407-14EA9EAD8C96}" destId="{5BA08F88-9DD5-456C-8458-72E7C7B4B1C1}" srcOrd="2" destOrd="0" presId="urn:microsoft.com/office/officeart/2005/8/layout/hProcess9"/>
    <dgm:cxn modelId="{1AD2A9E2-243B-41D5-A220-AF9FA65CD3CC}" type="presParOf" srcId="{1477D5E0-AD92-4779-A407-14EA9EAD8C96}" destId="{69F87B34-57E9-4F8E-B44D-F6A6D6FF3294}" srcOrd="3" destOrd="0" presId="urn:microsoft.com/office/officeart/2005/8/layout/hProcess9"/>
    <dgm:cxn modelId="{77291484-2D71-475F-A3FE-2BB87477491A}" type="presParOf" srcId="{1477D5E0-AD92-4779-A407-14EA9EAD8C96}" destId="{D9757FDA-DE04-43C8-BED7-12DCF533824A}" srcOrd="4" destOrd="0" presId="urn:microsoft.com/office/officeart/2005/8/layout/hProcess9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14DCD5-303C-49DE-A098-9206C2E606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it-IT"/>
        </a:p>
      </dgm:t>
    </dgm:pt>
    <dgm:pt modelId="{009CE624-3527-47C4-B057-2C8D49268793}" type="pres">
      <dgm:prSet presAssocID="{CD14DCD5-303C-49DE-A098-9206C2E606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E4CAFFF6-69D4-4343-8A02-8E754174D92E}" type="presOf" srcId="{CD14DCD5-303C-49DE-A098-9206C2E60604}" destId="{009CE624-3527-47C4-B057-2C8D49268793}" srcOrd="0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3BCB41-1F78-4BB7-858C-FF1A22FC6D9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17960FB-995B-4346-8691-A28A999830EB}" type="pres">
      <dgm:prSet presAssocID="{773BCB41-1F78-4BB7-858C-FF1A22FC6D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DC82E5FE-3580-4F0E-AA72-4552B0243184}" type="presOf" srcId="{773BCB41-1F78-4BB7-858C-FF1A22FC6D92}" destId="{A17960FB-995B-4346-8691-A28A999830EB}" srcOrd="0" destOrd="0" presId="urn:microsoft.com/office/officeart/2005/8/layout/chevron2"/>
  </dgm:cxnLst>
  <dgm:bg/>
  <dgm:whole/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C966C-9BF4-4129-ACA5-6E30BF6EFF57}">
      <dsp:nvSpPr>
        <dsp:cNvPr id="0" name=""/>
        <dsp:cNvSpPr/>
      </dsp:nvSpPr>
      <dsp:spPr>
        <a:xfrm>
          <a:off x="2798063" y="54863"/>
          <a:ext cx="2633472" cy="26334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Fisica</a:t>
          </a:r>
        </a:p>
      </dsp:txBody>
      <dsp:txXfrm>
        <a:off x="3149193" y="515721"/>
        <a:ext cx="1931212" cy="1185062"/>
      </dsp:txXfrm>
    </dsp:sp>
    <dsp:sp modelId="{B8C29EDE-B90F-4BAC-B2CD-88B407AF6693}">
      <dsp:nvSpPr>
        <dsp:cNvPr id="0" name=""/>
        <dsp:cNvSpPr/>
      </dsp:nvSpPr>
      <dsp:spPr>
        <a:xfrm>
          <a:off x="3748308" y="1700784"/>
          <a:ext cx="2633472" cy="26334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Psichica</a:t>
          </a:r>
        </a:p>
      </dsp:txBody>
      <dsp:txXfrm>
        <a:off x="4553712" y="2381097"/>
        <a:ext cx="1580083" cy="1448409"/>
      </dsp:txXfrm>
    </dsp:sp>
    <dsp:sp modelId="{77831B62-8696-4782-A7B7-199035AF7C09}">
      <dsp:nvSpPr>
        <dsp:cNvPr id="0" name=""/>
        <dsp:cNvSpPr/>
      </dsp:nvSpPr>
      <dsp:spPr>
        <a:xfrm>
          <a:off x="1847819" y="1700784"/>
          <a:ext cx="2633472" cy="26334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Sensoriale</a:t>
          </a:r>
        </a:p>
      </dsp:txBody>
      <dsp:txXfrm>
        <a:off x="2095804" y="2381097"/>
        <a:ext cx="1580083" cy="1448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77709-3EDE-433E-80D8-5B9D720E498C}" type="datetimeFigureOut">
              <a:rPr lang="it-IT" smtClean="0"/>
              <a:pPr/>
              <a:t>07/05/2024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9D556-E8F8-4E28-9C3F-BD12BB2EB8A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D556-E8F8-4E28-9C3F-BD12BB2EB8A2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D556-E8F8-4E28-9C3F-BD12BB2EB8A2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D556-E8F8-4E28-9C3F-BD12BB2EB8A2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D556-E8F8-4E28-9C3F-BD12BB2EB8A2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D556-E8F8-4E28-9C3F-BD12BB2EB8A2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50A0-FCA3-4F4E-B917-C8DFD01201CB}" type="datetime1">
              <a:rPr lang="it-IT" smtClean="0"/>
              <a:pPr/>
              <a:t>07/05/2024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Accompagnare persone con disabilità motoria – Russo Giovanni  - Responsabile Federale Escursionismo con Disabilità</a:t>
            </a: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64E9-1F1F-4F71-8CFD-7A29C7911639}" type="datetime1">
              <a:rPr lang="it-IT" smtClean="0"/>
              <a:pPr/>
              <a:t>07/05/2024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Accompagnare persone con disabilità motoria – Russo Giovanni  - Responsabile Federale Escursionismo con Disabilità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E55B-5B73-460F-B52C-0606E2724345}" type="datetime1">
              <a:rPr lang="it-IT" smtClean="0"/>
              <a:pPr/>
              <a:t>07/05/2024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Accompagnare persone con disabilità motoria – Russo Giovanni  - Responsabile Federale Escursionismo con Disabilità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7C80-9D3B-4B99-B678-D79DD2C6DBA8}" type="datetime1">
              <a:rPr lang="it-IT" smtClean="0"/>
              <a:pPr/>
              <a:t>07/05/2024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Accompagnare persone con disabilità motoria – Russo Giovanni  - Responsabile Federale Escursionismo con Disabilità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5CEE-4368-47A2-82FA-A9F336355E06}" type="datetime1">
              <a:rPr lang="it-IT" smtClean="0"/>
              <a:pPr/>
              <a:t>07/05/2024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Accompagnare persone con disabilità motoria – Russo Giovanni  - Responsabile Federale Escursionismo con Disabilità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77EA-32E4-4A76-9B9E-C590D3775608}" type="datetime1">
              <a:rPr lang="it-IT" smtClean="0"/>
              <a:pPr/>
              <a:t>07/05/2024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Accompagnare persone con disabilità motoria – Russo Giovanni  - Responsabile Federale Escursionismo con Disabilità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D616-7633-4DFC-A6B9-E0D4974A9D44}" type="datetime1">
              <a:rPr lang="it-IT" smtClean="0"/>
              <a:pPr/>
              <a:t>07/05/2024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Accompagnare persone con disabilità motoria – Russo Giovanni  - Responsabile Federale Escursionismo con Disabilità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2929-4F36-4787-A1EE-D623FF3BDC92}" type="datetime1">
              <a:rPr lang="it-IT" smtClean="0"/>
              <a:pPr/>
              <a:t>07/05/2024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Accompagnare persone con disabilità motoria – Russo Giovanni  - Responsabile Federale Escursionismo con Disabilità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D5A-30D4-4169-9E03-1AF46CFACFCB}" type="datetime1">
              <a:rPr lang="it-IT" smtClean="0"/>
              <a:pPr/>
              <a:t>07/05/2024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Accompagnare persone con disabilità motoria – Russo Giovanni  - Responsabile Federale Escursionismo con Disabilità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F6C2-758D-44BE-811B-91046D335A42}" type="datetime1">
              <a:rPr lang="it-IT" smtClean="0"/>
              <a:pPr/>
              <a:t>07/05/2024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Accompagnare persone con disabilità motoria – Russo Giovanni  - Responsabile Federale Escursionismo con Disabilità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094C-FD43-41A2-8485-83FD1A1D87A8}" type="datetime1">
              <a:rPr lang="it-IT" smtClean="0"/>
              <a:pPr/>
              <a:t>07/05/2024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Accompagnare persone con disabilità motoria – Russo Giovanni  - Responsabile Federale Escursionismo con Disabilità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034DDC-9A3F-4013-A816-48813899542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BEAF81-0C9D-424E-9551-3D2078E233B4}" type="datetime1">
              <a:rPr lang="it-IT" smtClean="0"/>
              <a:pPr/>
              <a:t>07/05/2024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it-IT" smtClean="0"/>
              <a:t>Accompagnare persone con disabilità motoria – Russo Giovanni  - Responsabile Federale Escursionismo con Disabilità</a:t>
            </a: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034DDC-9A3F-4013-A816-48813899542B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diagramColors" Target="../diagrams/colors7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12" Type="http://schemas.openxmlformats.org/officeDocument/2006/relationships/diagramQuickStyle" Target="../diagrams/quickStyle7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diagramLayout" Target="../diagrams/layout7.xml"/><Relationship Id="rId5" Type="http://schemas.openxmlformats.org/officeDocument/2006/relationships/diagramColors" Target="../diagrams/colors5.xml"/><Relationship Id="rId10" Type="http://schemas.openxmlformats.org/officeDocument/2006/relationships/diagramData" Target="../diagrams/data7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Colors" Target="../diagrams/colors10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12" Type="http://schemas.openxmlformats.org/officeDocument/2006/relationships/diagramQuickStyle" Target="../diagrams/quickStyle10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openxmlformats.org/officeDocument/2006/relationships/diagramLayout" Target="../diagrams/layout10.xml"/><Relationship Id="rId5" Type="http://schemas.openxmlformats.org/officeDocument/2006/relationships/diagramColors" Target="../diagrams/colors8.xml"/><Relationship Id="rId10" Type="http://schemas.openxmlformats.org/officeDocument/2006/relationships/diagramData" Target="../diagrams/data10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Relationship Id="rId1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4282" y="2428868"/>
            <a:ext cx="864399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900" dirty="0" smtClean="0">
                <a:solidFill>
                  <a:schemeClr val="tx1"/>
                </a:solidFill>
              </a:rPr>
              <a:t>Corso di specializzazione per </a:t>
            </a:r>
            <a:r>
              <a:rPr lang="it-IT" sz="4000" dirty="0" smtClean="0">
                <a:solidFill>
                  <a:schemeClr val="tx1"/>
                </a:solidFill>
              </a:rPr>
              <a:t>"Accompagnamento persone con disabilità</a:t>
            </a:r>
            <a:r>
              <a:rPr lang="it-IT" dirty="0" smtClean="0">
                <a:solidFill>
                  <a:schemeClr val="tx1"/>
                </a:solidFill>
              </a:rPr>
              <a:t>”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00034" y="4857760"/>
            <a:ext cx="7854696" cy="1323972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</a:t>
            </a:r>
            <a:endParaRPr lang="it-IT" dirty="0"/>
          </a:p>
        </p:txBody>
      </p:sp>
      <p:pic>
        <p:nvPicPr>
          <p:cNvPr id="4" name="Picture 2" descr="W:\Escursionismo\Fie\CRCampania\LOGO-FIE-UFFICIALE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1722438" cy="1974850"/>
          </a:xfrm>
          <a:prstGeom prst="rect">
            <a:avLst/>
          </a:prstGeom>
          <a:noFill/>
        </p:spPr>
      </p:pic>
      <p:pic>
        <p:nvPicPr>
          <p:cNvPr id="5" name="Picture 4" descr="W:\Escursionismo\Fie\Gdl\FIE_CTI\LOGO FIE CAMMINIAMO INSIEME\CAMMINIAMO INSIEME TONDO\PNG\Logo_Tondo_CMY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1439" y="285728"/>
            <a:ext cx="2136775" cy="222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Suggerimenti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NO</a:t>
            </a:r>
            <a:r>
              <a:rPr lang="it-IT" dirty="0" smtClean="0"/>
              <a:t> ad uscite </a:t>
            </a:r>
            <a:r>
              <a:rPr lang="it-IT" dirty="0" smtClean="0"/>
              <a:t>dedicate </a:t>
            </a:r>
            <a:r>
              <a:rPr lang="it-IT" dirty="0" smtClean="0"/>
              <a:t>alle sole persone con disabilità</a:t>
            </a:r>
          </a:p>
          <a:p>
            <a:r>
              <a:rPr lang="it-IT" b="1" dirty="0" smtClean="0"/>
              <a:t>SI</a:t>
            </a:r>
            <a:r>
              <a:rPr lang="it-IT" dirty="0" smtClean="0"/>
              <a:t> uscite inclusive: “Più siamo, meglio è”</a:t>
            </a:r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Feedback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sz="1800" dirty="0" smtClean="0"/>
          </a:p>
          <a:p>
            <a:pPr algn="ctr">
              <a:buNone/>
            </a:pPr>
            <a:endParaRPr lang="it-IT" sz="1800" dirty="0" smtClean="0"/>
          </a:p>
          <a:p>
            <a:pPr algn="ctr">
              <a:buNone/>
            </a:pPr>
            <a:r>
              <a:rPr lang="it-IT" sz="1800" dirty="0" smtClean="0"/>
              <a:t>«</a:t>
            </a:r>
            <a:r>
              <a:rPr lang="it-IT" sz="2400" b="1" dirty="0" smtClean="0"/>
              <a:t>Sono stato contento di questa gita, perché è stata bella, perché non voglio stare da </a:t>
            </a:r>
            <a:r>
              <a:rPr lang="it-IT" sz="2400" b="1" dirty="0" err="1" smtClean="0"/>
              <a:t>solo…</a:t>
            </a:r>
            <a:r>
              <a:rPr lang="it-IT" sz="2400" b="1" dirty="0" smtClean="0"/>
              <a:t>»</a:t>
            </a:r>
          </a:p>
          <a:p>
            <a:pPr algn="ctr">
              <a:buNone/>
            </a:pPr>
            <a:endParaRPr lang="it-IT" sz="2400" b="1" dirty="0" smtClean="0"/>
          </a:p>
          <a:p>
            <a:pPr algn="ctr">
              <a:buNone/>
            </a:pPr>
            <a:r>
              <a:rPr lang="it-IT" sz="2400" b="1" dirty="0" smtClean="0"/>
              <a:t>(Francesco – 14 anni, disabile, dopo un’uscita inclusiva con la scuola guidata da noi</a:t>
            </a:r>
            <a:r>
              <a:rPr lang="it-IT" sz="1800" b="1" dirty="0" smtClean="0"/>
              <a:t>)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500" dirty="0" smtClean="0"/>
              <a:t>FIE Camminiamo tutti insieme</a:t>
            </a:r>
            <a:endParaRPr lang="it-IT" sz="45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0" algn="just">
              <a:buNone/>
            </a:pPr>
            <a:r>
              <a:rPr lang="it-IT" dirty="0" smtClean="0"/>
              <a:t>Il Progetto </a:t>
            </a:r>
            <a:r>
              <a:rPr lang="it-IT" b="1" dirty="0" smtClean="0"/>
              <a:t>“FIE CAMMINIAMO TUTTI INSIEME” </a:t>
            </a:r>
            <a:r>
              <a:rPr lang="it-IT" dirty="0" smtClean="0"/>
              <a:t>nasce dall’esigenza di evitare che la disabilità possa tradursi nell’impossibilità di vivere tutti insieme la bellezza della natura. </a:t>
            </a:r>
          </a:p>
          <a:p>
            <a:pPr marL="179388" indent="0">
              <a:buNone/>
            </a:pPr>
            <a:endParaRPr lang="it-IT" dirty="0" smtClean="0"/>
          </a:p>
          <a:p>
            <a:r>
              <a:rPr lang="it-IT" dirty="0" smtClean="0"/>
              <a:t>La nostra </a:t>
            </a:r>
            <a:r>
              <a:rPr lang="it-IT" dirty="0" err="1" smtClean="0"/>
              <a:t>mission</a:t>
            </a:r>
            <a:r>
              <a:rPr lang="it-IT" dirty="0" smtClean="0"/>
              <a:t>:</a:t>
            </a:r>
          </a:p>
          <a:p>
            <a:pPr marL="639763" lvl="1" indent="-12700" algn="just">
              <a:buNone/>
            </a:pPr>
            <a:r>
              <a:rPr lang="it-IT" dirty="0" smtClean="0"/>
              <a:t>Creare e gestire una banca dati nazionale per favorire l’accesso all’escursionismo a persone con disabilità.</a:t>
            </a:r>
          </a:p>
          <a:p>
            <a:pPr marL="639763" lvl="1" indent="-12700" algn="just">
              <a:buNone/>
            </a:pPr>
            <a:r>
              <a:rPr lang="it-IT" dirty="0" smtClean="0"/>
              <a:t>Supportare gli AE e le Associazioni </a:t>
            </a:r>
            <a:r>
              <a:rPr lang="it-IT" dirty="0" err="1" smtClean="0"/>
              <a:t>F.I.E.</a:t>
            </a:r>
            <a:r>
              <a:rPr lang="it-IT" dirty="0" smtClean="0"/>
              <a:t> nella realizzazione dell'escursionismo accessibile​</a:t>
            </a:r>
          </a:p>
          <a:p>
            <a:pPr marL="639763" lvl="1" indent="-12700" algn="just">
              <a:buNone/>
            </a:pPr>
            <a:endParaRPr lang="it-IT" dirty="0" smtClean="0"/>
          </a:p>
          <a:p>
            <a:pPr marL="639763" lvl="1" indent="-12700" algn="just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  <p:pic>
        <p:nvPicPr>
          <p:cNvPr id="7" name="Picture 4" descr="W:\Escursionismo\Fie\Gdl\FIE_CTI\LOGO FIE CAMMINIAMO INSIEME\CAMMINIAMO INSIEME TONDO\PNG\Logo_Tondo_CMY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9420" y="0"/>
            <a:ext cx="1577422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500" dirty="0" smtClean="0"/>
              <a:t>FIE Camminiamo tutti insieme</a:t>
            </a:r>
            <a:endParaRPr lang="it-IT" sz="45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xmlns="" val="229508853"/>
              </p:ext>
            </p:extLst>
          </p:nvPr>
        </p:nvGraphicFramePr>
        <p:xfrm>
          <a:off x="285720" y="2214554"/>
          <a:ext cx="8501122" cy="433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  <p:pic>
        <p:nvPicPr>
          <p:cNvPr id="9" name="Picture 4" descr="W:\Escursionismo\Fie\Gdl\FIE_CTI\LOGO FIE CAMMINIAMO INSIEME\CAMMINIAMO INSIEME TONDO\PNG\Logo_Tondo_CMY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09420" y="0"/>
            <a:ext cx="1577422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500" dirty="0" smtClean="0"/>
              <a:t>FIE Camminiamo tutti insieme</a:t>
            </a:r>
            <a:endParaRPr lang="it-IT" sz="45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14</a:t>
            </a:fld>
            <a:endParaRPr lang="it-IT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xmlns="" val="229508853"/>
              </p:ext>
            </p:extLst>
          </p:nvPr>
        </p:nvGraphicFramePr>
        <p:xfrm>
          <a:off x="285720" y="2214554"/>
          <a:ext cx="8501122" cy="433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="" xmlns:p14="http://schemas.microsoft.com/office/powerpoint/2010/main" val="2386735609"/>
              </p:ext>
            </p:extLst>
          </p:nvPr>
        </p:nvGraphicFramePr>
        <p:xfrm>
          <a:off x="142844" y="2214555"/>
          <a:ext cx="878687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" name="Picture 4" descr="W:\Escursionismo\Fie\Gdl\FIE_CTI\LOGO FIE CAMMINIAMO INSIEME\CAMMINIAMO INSIEME TONDO\PNG\Logo_Tondo_CMYK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09420" y="0"/>
            <a:ext cx="1577422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500" dirty="0" smtClean="0"/>
              <a:t>FIE Camminiamo tutti insieme</a:t>
            </a:r>
            <a:endParaRPr lang="it-IT" sz="45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15</a:t>
            </a:fld>
            <a:endParaRPr lang="it-IT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xmlns="" val="229508853"/>
              </p:ext>
            </p:extLst>
          </p:nvPr>
        </p:nvGraphicFramePr>
        <p:xfrm>
          <a:off x="285720" y="2214554"/>
          <a:ext cx="8501122" cy="433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="" xmlns:p14="http://schemas.microsoft.com/office/powerpoint/2010/main" val="2127736838"/>
              </p:ext>
            </p:extLst>
          </p:nvPr>
        </p:nvGraphicFramePr>
        <p:xfrm>
          <a:off x="285720" y="2214554"/>
          <a:ext cx="8643998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" name="Picture 4" descr="W:\Escursionismo\Fie\Gdl\FIE_CTI\LOGO FIE CAMMINIAMO INSIEME\CAMMINIAMO INSIEME TONDO\PNG\Logo_Tondo_CMYK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09420" y="0"/>
            <a:ext cx="1577422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Autofit/>
          </a:bodyPr>
          <a:lstStyle/>
          <a:p>
            <a:r>
              <a:rPr lang="it-IT" sz="4900" dirty="0" smtClean="0"/>
              <a:t>Il sito internet</a:t>
            </a:r>
            <a:endParaRPr lang="it-IT" sz="49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https://www.fieitalia.it/fie-camminiamo-tutti-insieme-pronti-via/</a:t>
            </a:r>
            <a:endParaRPr lang="it-IT" sz="2000" dirty="0"/>
          </a:p>
        </p:txBody>
      </p:sp>
      <p:pic>
        <p:nvPicPr>
          <p:cNvPr id="1026" name="Picture 2" descr="C:\Users\utente\Desktop\fiesi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357430"/>
            <a:ext cx="7333674" cy="3429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Autofit/>
          </a:bodyPr>
          <a:lstStyle/>
          <a:p>
            <a:r>
              <a:rPr lang="it-IT" sz="4900" dirty="0" smtClean="0"/>
              <a:t>Le pagine Social</a:t>
            </a:r>
            <a:endParaRPr lang="it-IT" sz="4900" dirty="0"/>
          </a:p>
        </p:txBody>
      </p:sp>
      <p:pic>
        <p:nvPicPr>
          <p:cNvPr id="7" name="Segnaposto contenuto 6" descr="A4 -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20431" y="1935163"/>
            <a:ext cx="3103137" cy="4389437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Vademecum per il censimento dei sentieri accessibili con dispositivi per l’accompagnamento delle persone con disabilità</a:t>
            </a:r>
            <a:endParaRPr lang="it-IT" sz="24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851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Times New Roman"/>
                          <a:cs typeface="Times New Roman"/>
                        </a:rPr>
                        <a:t>CLASSIFICAZIONE CAI PERCORSI MONTANI ACCESSIBILI CON AUSILI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70AD47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AT – ACCESSIBILI TURISTICI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Times New Roman"/>
                          <a:cs typeface="Times New Roman"/>
                        </a:rPr>
                        <a:t>Percorso accessibile anche mediante carrozzina con auto-motrice, anche elettrica. Non è, comunque, consigliata la percorrenza in perfetta autonomia. 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Times New Roman"/>
                          <a:cs typeface="Times New Roman"/>
                        </a:rPr>
                        <a:t>Percorsi su carrarecce sterrati trattori inerbiti si caratterizzano per modeste pendenze &lt; 8% larghezza &gt; 1,5 m dislivelli contenuti &lt; 150 metri l lunghezza &lt; 3 km presentano un fondo in genere omogeneo e scorrevole senza scalini artificiali o naturali senza punti esposti o curve strette che possano rendere difficili le manovre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AE – ACCESSIBILI ESCURSIONISTI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Arial"/>
                          <a:ea typeface="Times New Roman"/>
                          <a:cs typeface="Times New Roman"/>
                        </a:rPr>
                        <a:t>Necessità di un dispositivo fuoristrada per l’accompagnamento dell’escursionista.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Times New Roman"/>
                          <a:cs typeface="Times New Roman"/>
                        </a:rPr>
                        <a:t>Percorsi su evidenti sentieri e mulattiere selciate. Si caratterizzano per moderate pendenze (&lt;16%) larghezza tra metro e un metro e mezzo, dislivelli &lt; 300m, lunghezza da 3 A 6 km, fondo irregolare, pochi e/ o Modesti scalini artificiali o naturali facilmente superabili da un ausilio fuori strada, assenza di ostacoli rilevanti, assenza di punti esposti e/o curve strette che possano rendere difficili le manovre.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AEE – ACCESSIBILI ESCURSIONISTI ESPERTI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Necessità di un dispositivo fuoristrada per l’accompagnamento dell’escursionista e di un nutrito gruppo di accompagnatori, tale da poter superare punti caratterizzati da criticità elevata e da garantire un ricambio nella conduzione del dispositivo. 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Times New Roman"/>
                          <a:cs typeface="Times New Roman"/>
                        </a:rPr>
                        <a:t>Percorsi su mulattiere e sentieri con tracce di passaggio in terreno vario. Si caratterizzano per alcuni tratti con pendenze anche &gt; al 16%, larghezza minore di un metro, dislivelli &gt; di 300 m, lunghezza  &gt;6 km, fondo a tratti sconnesso che induce a passaggio obbligati, scalini naturali o artificiali maggiori di 10 cm, ostacoli rilevanti, punti esposti e o curve strette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Autofit/>
          </a:bodyPr>
          <a:lstStyle/>
          <a:p>
            <a:r>
              <a:rPr lang="it-IT" sz="2400" b="1" smtClean="0"/>
              <a:t>Vademecum per il censimento dei sentieri accessibili con dispositivi per l’accompagnamento delle persone con disabilità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it-IT" b="1" dirty="0" smtClean="0"/>
              <a:t>ELEMENTI </a:t>
            </a:r>
            <a:r>
              <a:rPr lang="it-IT" b="1" u="sng" dirty="0" smtClean="0"/>
              <a:t>OGGETTIVI</a:t>
            </a:r>
            <a:r>
              <a:rPr lang="it-IT" b="1" dirty="0" smtClean="0"/>
              <a:t> PER ESCLUDERE L’ACCESSIBILITA’ </a:t>
            </a:r>
            <a:r>
              <a:rPr lang="it-IT" b="1" dirty="0" err="1" smtClean="0"/>
              <a:t>DI</a:t>
            </a:r>
            <a:r>
              <a:rPr lang="it-IT" b="1" dirty="0" smtClean="0"/>
              <a:t> UN PERCORSO </a:t>
            </a:r>
            <a:endParaRPr lang="it-IT" dirty="0" smtClean="0"/>
          </a:p>
          <a:p>
            <a:pPr marL="273050" indent="-4763">
              <a:buNone/>
            </a:pPr>
            <a:r>
              <a:rPr lang="it-IT" dirty="0" smtClean="0"/>
              <a:t>Per considerare un percorso ai fini della fruibilità da parte di persone con disabilità motoria è necessario tenere in considerazione le </a:t>
            </a:r>
            <a:r>
              <a:rPr lang="it-IT" u="sng" dirty="0" smtClean="0"/>
              <a:t>MISURE DEL DISPOSITIVO </a:t>
            </a:r>
            <a:r>
              <a:rPr lang="it-IT" u="sng" dirty="0" err="1" smtClean="0"/>
              <a:t>DI</a:t>
            </a:r>
            <a:r>
              <a:rPr lang="it-IT" u="sng" dirty="0" smtClean="0"/>
              <a:t> ACCOMPAGNAMENTO: </a:t>
            </a:r>
            <a:endParaRPr lang="it-IT" dirty="0" smtClean="0"/>
          </a:p>
          <a:p>
            <a:pPr marL="273050" indent="-4763">
              <a:buNone/>
            </a:pPr>
            <a:r>
              <a:rPr lang="it-IT" b="1" dirty="0" err="1" smtClean="0"/>
              <a:t>Joelette</a:t>
            </a:r>
            <a:r>
              <a:rPr lang="it-IT" b="1" dirty="0" smtClean="0"/>
              <a:t>/ </a:t>
            </a:r>
            <a:r>
              <a:rPr lang="it-IT" b="1" dirty="0" err="1" smtClean="0"/>
              <a:t>K-bike</a:t>
            </a:r>
            <a:r>
              <a:rPr lang="it-IT" dirty="0" smtClean="0"/>
              <a:t>: Altezza 1.40 m / Lunghezza 2.40 m / Larghezza 0.64 m</a:t>
            </a:r>
          </a:p>
          <a:p>
            <a:pPr marL="273050" indent="-4763">
              <a:buNone/>
            </a:pPr>
            <a:r>
              <a:rPr lang="it-IT" b="1" dirty="0" err="1" smtClean="0"/>
              <a:t>Joelette</a:t>
            </a:r>
            <a:r>
              <a:rPr lang="it-IT" b="1" dirty="0" smtClean="0"/>
              <a:t> </a:t>
            </a:r>
            <a:r>
              <a:rPr lang="it-IT" b="1" dirty="0" err="1" smtClean="0"/>
              <a:t>kids</a:t>
            </a:r>
            <a:r>
              <a:rPr lang="it-IT" b="1" dirty="0" smtClean="0"/>
              <a:t>:</a:t>
            </a:r>
            <a:r>
              <a:rPr lang="it-IT" dirty="0" smtClean="0"/>
              <a:t> Altezza 1.03 m / Lunghezza 0.86 m / Larghezza 0.62m</a:t>
            </a:r>
          </a:p>
          <a:p>
            <a:pPr marL="273050" indent="-4763">
              <a:buNone/>
            </a:pPr>
            <a:r>
              <a:rPr lang="it-IT" b="1" dirty="0" smtClean="0"/>
              <a:t>Carrozzina:</a:t>
            </a:r>
            <a:r>
              <a:rPr lang="it-IT" dirty="0" smtClean="0"/>
              <a:t>larghezza seduta totale 58-62 cm (80 per persona obesa);</a:t>
            </a:r>
          </a:p>
          <a:p>
            <a:pPr marL="273050" indent="-4763">
              <a:buNone/>
            </a:pPr>
            <a:r>
              <a:rPr lang="it-IT" dirty="0" smtClean="0"/>
              <a:t>Il percorso non è accessibile se presenta tratti al contempo esposti e stretti a tal punto da non consentire agli accompagnatori di poter condurre anche </a:t>
            </a:r>
            <a:r>
              <a:rPr lang="it-IT" i="1" dirty="0" smtClean="0"/>
              <a:t>a latere</a:t>
            </a:r>
            <a:r>
              <a:rPr lang="it-IT" dirty="0" smtClean="0"/>
              <a:t> il dispositivo, mettendo in pericolo l’escursionista sedutovi. </a:t>
            </a:r>
          </a:p>
          <a:p>
            <a:pPr marL="273050" indent="-4763">
              <a:buNone/>
            </a:pPr>
            <a:r>
              <a:rPr lang="it-IT" dirty="0" smtClean="0"/>
              <a:t>Il percorso non è accessibile se è caratterizzato dalla presenza di ferrate o ostacoli che per la loro altezza non consentono neanche il sollevamento in sicurezza del dispositivo. </a:t>
            </a:r>
          </a:p>
          <a:p>
            <a:pPr lvl="0"/>
            <a:r>
              <a:rPr lang="it-IT" b="1" dirty="0" smtClean="0"/>
              <a:t>NOTE PER L’ACCOMPAGNAMENTO</a:t>
            </a:r>
            <a:endParaRPr lang="it-IT" dirty="0" smtClean="0"/>
          </a:p>
          <a:p>
            <a:pPr marL="273050" indent="-4763">
              <a:buNone/>
            </a:pPr>
            <a:r>
              <a:rPr lang="it-IT" dirty="0" smtClean="0"/>
              <a:t>Il dispositivo per l’accompagnamento di persone con disabilità del tipo </a:t>
            </a:r>
            <a:r>
              <a:rPr lang="it-IT" dirty="0" err="1" smtClean="0"/>
              <a:t>Joelette</a:t>
            </a:r>
            <a:r>
              <a:rPr lang="it-IT" dirty="0" smtClean="0"/>
              <a:t> o K- Bike esige la presenza di almeno 3 accompagnatori per i percorsi classificati come AE. </a:t>
            </a:r>
          </a:p>
          <a:p>
            <a:pPr marL="273050" indent="-4763">
              <a:buNone/>
            </a:pPr>
            <a:r>
              <a:rPr lang="it-IT" dirty="0" smtClean="0"/>
              <a:t>Invece, per i percorsi con difficoltà maggiori è necessaria la presenza di almeno 4 accompagnatori, al fine di garantire stabilità e una sensazione di sicurezza per l’escursionista che usufruisce del dispositivo. </a:t>
            </a:r>
          </a:p>
          <a:p>
            <a:pPr marL="273050" indent="-4763">
              <a:buNone/>
            </a:pPr>
            <a:r>
              <a:rPr lang="it-IT" dirty="0" smtClean="0"/>
              <a:t>Inoltre, a prescindere dalla lunghezza del percorso, per comprendere quanto tempo è opportuno far durare l’escursione, è obbligatorio confrontarsi con le esigenze del passeggero legate alla permanenza in seduta sul dispositivo. 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Agenda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xmlns="" id="{7063DE97-5896-E9DE-460F-20829791B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tipi di disabilità</a:t>
            </a:r>
          </a:p>
          <a:p>
            <a:r>
              <a:rPr lang="it-IT" dirty="0" smtClean="0"/>
              <a:t>Approccio e terminologia</a:t>
            </a:r>
          </a:p>
          <a:p>
            <a:r>
              <a:rPr lang="it-IT" dirty="0" smtClean="0"/>
              <a:t>Le esigenze dei disabili motori in natura</a:t>
            </a:r>
          </a:p>
          <a:p>
            <a:r>
              <a:rPr lang="it-IT" dirty="0" err="1" smtClean="0"/>
              <a:t>Fie</a:t>
            </a:r>
            <a:r>
              <a:rPr lang="it-IT" dirty="0" smtClean="0"/>
              <a:t> - Camminiamo tutti insieme</a:t>
            </a:r>
          </a:p>
          <a:p>
            <a:r>
              <a:rPr lang="it-IT" dirty="0" smtClean="0"/>
              <a:t>I sentieri accessibili</a:t>
            </a:r>
          </a:p>
          <a:p>
            <a:r>
              <a:rPr lang="it-IT" dirty="0" smtClean="0"/>
              <a:t>I dispositivi</a:t>
            </a:r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33318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Dispositivi: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pPr>
              <a:buNone/>
            </a:pPr>
            <a:r>
              <a:rPr lang="it-IT" sz="3600" b="1" dirty="0" err="1"/>
              <a:t>Ferriol-Matrat</a:t>
            </a:r>
            <a:endParaRPr lang="it-IT" sz="3600" b="1" dirty="0"/>
          </a:p>
          <a:p>
            <a:endParaRPr lang="it-IT" dirty="0"/>
          </a:p>
          <a:p>
            <a:r>
              <a:rPr lang="it-IT" dirty="0" err="1"/>
              <a:t>Joelette</a:t>
            </a:r>
            <a:endParaRPr lang="it-IT" dirty="0"/>
          </a:p>
          <a:p>
            <a:r>
              <a:rPr lang="it-IT" dirty="0" err="1"/>
              <a:t>Joelette</a:t>
            </a:r>
            <a:r>
              <a:rPr lang="it-IT" dirty="0"/>
              <a:t> Twin</a:t>
            </a:r>
          </a:p>
          <a:p>
            <a:r>
              <a:rPr lang="it-IT" dirty="0" err="1"/>
              <a:t>E-Joelette</a:t>
            </a:r>
            <a:endParaRPr lang="it-IT" dirty="0"/>
          </a:p>
          <a:p>
            <a:r>
              <a:rPr lang="it-IT" dirty="0" err="1"/>
              <a:t>Joelette</a:t>
            </a:r>
            <a:r>
              <a:rPr lang="it-IT" dirty="0"/>
              <a:t> </a:t>
            </a:r>
            <a:r>
              <a:rPr lang="it-IT" dirty="0" err="1"/>
              <a:t>Kid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386290" y="1928802"/>
            <a:ext cx="4114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it-IT" sz="3600" b="1" dirty="0" err="1"/>
              <a:t>Offcarr</a:t>
            </a:r>
            <a:endParaRPr lang="it-IT" sz="3600" b="1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it-IT" sz="26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it-IT" sz="2600" dirty="0"/>
              <a:t>K-Bike</a:t>
            </a: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it-IT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Easytrekking</a:t>
            </a: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Joelette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9" name="Immagine 8" descr="fauteuil-randonnée-joelette-classique-monoroue-vue-avant-C10P087-e1523432910676-1000x7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000240"/>
            <a:ext cx="5334024" cy="3776489"/>
          </a:xfrm>
          <a:prstGeom prst="rect">
            <a:avLst/>
          </a:prstGeom>
        </p:spPr>
      </p:pic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Joelette</a:t>
            </a:r>
            <a:r>
              <a:rPr lang="it-IT" dirty="0"/>
              <a:t> Twin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6" name="Immagine 5" descr="joelette-twin-c10p084-vue-avant-e1523432626622-1000x645-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14488"/>
            <a:ext cx="6676375" cy="4306262"/>
          </a:xfrm>
          <a:prstGeom prst="rect">
            <a:avLst/>
          </a:prstGeom>
        </p:spPr>
      </p:pic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E-Joelette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7" name="Immagine 6" descr="kit-e-joelette-c10p090-e1523432533225-1000x717-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928802"/>
            <a:ext cx="5966884" cy="4278256"/>
          </a:xfrm>
          <a:prstGeom prst="rect">
            <a:avLst/>
          </a:prstGeom>
        </p:spPr>
      </p:pic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Joelette</a:t>
            </a:r>
            <a:r>
              <a:rPr lang="it-IT" dirty="0"/>
              <a:t> </a:t>
            </a:r>
            <a:r>
              <a:rPr lang="it-IT" dirty="0" err="1"/>
              <a:t>Kid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6" name="Immagine 5" descr="JOELETTE-KID-avant-1000x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857364"/>
            <a:ext cx="5715040" cy="4286280"/>
          </a:xfrm>
          <a:prstGeom prst="rect">
            <a:avLst/>
          </a:prstGeom>
        </p:spPr>
      </p:pic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K-Bike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7" name="Immagine 6" descr="kbi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071678"/>
            <a:ext cx="7143800" cy="3571900"/>
          </a:xfrm>
          <a:prstGeom prst="rect">
            <a:avLst/>
          </a:prstGeom>
        </p:spPr>
      </p:pic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Easytrekking</a:t>
            </a:r>
            <a:endParaRPr lang="it-IT" dirty="0"/>
          </a:p>
        </p:txBody>
      </p:sp>
      <p:pic>
        <p:nvPicPr>
          <p:cNvPr id="6" name="Segnaposto contenuto 5" descr="EASYTREKK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00240"/>
            <a:ext cx="5857916" cy="4284746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Quale dispositivo scegliere?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928662" y="2071678"/>
          <a:ext cx="7143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35719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Joelette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K-Bike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Monoruota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Due ruote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Fare tanta pratica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 smtClean="0"/>
              <a:t>	Prima di accompagnare una persona con disabilità provate ad usarla con il vostro gruppo, scambiatevi tutte le posizioni e provate anche ad essere trasportati per capire meglio cosa si prova e come migliorarsi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8"/>
          </a:xfrm>
        </p:spPr>
        <p:txBody>
          <a:bodyPr>
            <a:noAutofit/>
          </a:bodyPr>
          <a:lstStyle/>
          <a:p>
            <a:r>
              <a:rPr lang="it-IT" dirty="0"/>
              <a:t>Le diverse tipologie di disabilità sono: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AC966C-9BF4-4129-ACA5-6E30BF6EF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5CAC966C-9BF4-4129-ACA5-6E30BF6EF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C29EDE-B90F-4BAC-B2CD-88B407AF6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B8C29EDE-B90F-4BAC-B2CD-88B407AF6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831B62-8696-4782-A7B7-199035AF7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77831B62-8696-4782-A7B7-199035AF7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85818"/>
          </a:xfrm>
        </p:spPr>
        <p:txBody>
          <a:bodyPr>
            <a:noAutofit/>
          </a:bodyPr>
          <a:lstStyle/>
          <a:p>
            <a:r>
              <a:rPr lang="it-IT" dirty="0" smtClean="0"/>
              <a:t>Disabilità fisica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51D78E-B626-4B02-AED4-1B15CB81B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E451D78E-B626-4B02-AED4-1B15CB81B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492EB7-ADE8-4D10-9978-EEE33F794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50492EB7-ADE8-4D10-9978-EEE33F794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it-IT" dirty="0"/>
              <a:t>Disabilità fisica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5</a:t>
            </a:fld>
            <a:endParaRPr lang="it-IT"/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xmlns="" id="{9517674A-F6D2-1742-B878-0D9A978519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9968359"/>
              </p:ext>
            </p:extLst>
          </p:nvPr>
        </p:nvGraphicFramePr>
        <p:xfrm>
          <a:off x="100607" y="3450955"/>
          <a:ext cx="8900550" cy="2702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362">
                  <a:extLst>
                    <a:ext uri="{9D8B030D-6E8A-4147-A177-3AD203B41FA5}">
                      <a16:colId xmlns:a16="http://schemas.microsoft.com/office/drawing/2014/main" xmlns="" val="1574328123"/>
                    </a:ext>
                  </a:extLst>
                </a:gridCol>
                <a:gridCol w="1501740">
                  <a:extLst>
                    <a:ext uri="{9D8B030D-6E8A-4147-A177-3AD203B41FA5}">
                      <a16:colId xmlns:a16="http://schemas.microsoft.com/office/drawing/2014/main" xmlns="" val="3554255540"/>
                    </a:ext>
                  </a:extLst>
                </a:gridCol>
                <a:gridCol w="1399728">
                  <a:extLst>
                    <a:ext uri="{9D8B030D-6E8A-4147-A177-3AD203B41FA5}">
                      <a16:colId xmlns:a16="http://schemas.microsoft.com/office/drawing/2014/main" xmlns="" val="922224123"/>
                    </a:ext>
                  </a:extLst>
                </a:gridCol>
                <a:gridCol w="1488283">
                  <a:extLst>
                    <a:ext uri="{9D8B030D-6E8A-4147-A177-3AD203B41FA5}">
                      <a16:colId xmlns:a16="http://schemas.microsoft.com/office/drawing/2014/main" xmlns="" val="3495558879"/>
                    </a:ext>
                  </a:extLst>
                </a:gridCol>
                <a:gridCol w="1275671">
                  <a:extLst>
                    <a:ext uri="{9D8B030D-6E8A-4147-A177-3AD203B41FA5}">
                      <a16:colId xmlns:a16="http://schemas.microsoft.com/office/drawing/2014/main" xmlns="" val="1296329620"/>
                    </a:ext>
                  </a:extLst>
                </a:gridCol>
                <a:gridCol w="1771766">
                  <a:extLst>
                    <a:ext uri="{9D8B030D-6E8A-4147-A177-3AD203B41FA5}">
                      <a16:colId xmlns:a16="http://schemas.microsoft.com/office/drawing/2014/main" xmlns="" val="2366920134"/>
                    </a:ext>
                  </a:extLst>
                </a:gridCol>
              </a:tblGrid>
              <a:tr h="691277">
                <a:tc>
                  <a:txBody>
                    <a:bodyPr/>
                    <a:lstStyle/>
                    <a:p>
                      <a:r>
                        <a:rPr lang="it-IT" sz="1800" dirty="0"/>
                        <a:t>Monoplegia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Paraplegia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Tetraplegia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Distrofia muscolare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Paralisi </a:t>
                      </a:r>
                      <a:r>
                        <a:rPr kumimoji="0"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cerebrale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Amputazione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0178453"/>
                  </a:ext>
                </a:extLst>
              </a:tr>
              <a:tr h="1684987">
                <a:tc>
                  <a:txBody>
                    <a:bodyPr/>
                    <a:lstStyle/>
                    <a:p>
                      <a:r>
                        <a:rPr lang="it-IT" sz="1800" dirty="0"/>
                        <a:t>paralisi </a:t>
                      </a:r>
                    </a:p>
                    <a:p>
                      <a:r>
                        <a:rPr lang="it-IT" sz="1800" dirty="0"/>
                        <a:t>di un solo arto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Perdita della capacità di deambulare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colpisce la motilità degli arti superiori e inferiori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Riduzione progressiva tono muscolare fino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generali deficit motori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perdita di una parte del corpo e conseguente limitazione dell’attività fisica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2784919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25E19F99-4330-72C8-5632-2C31AAD7F7C4}"/>
              </a:ext>
            </a:extLst>
          </p:cNvPr>
          <p:cNvSpPr txBox="1"/>
          <p:nvPr/>
        </p:nvSpPr>
        <p:spPr>
          <a:xfrm>
            <a:off x="291082" y="1946838"/>
            <a:ext cx="86624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/>
              <a:t>La disabilità fisica, o motoria, provoca una riduzione totale o parziale della mobilità </a:t>
            </a:r>
            <a:r>
              <a:rPr lang="it-IT" sz="1800" dirty="0"/>
              <a:t>di uno o più arti del corpo. Questa condizione può essere permanente o transitoria. </a:t>
            </a:r>
          </a:p>
          <a:p>
            <a:r>
              <a:rPr lang="it-IT" dirty="0"/>
              <a:t>E</a:t>
            </a:r>
            <a:r>
              <a:rPr lang="it-IT" sz="1800" dirty="0"/>
              <a:t>sistono diversi tipi di disabilità motoria, alcuni esempi :</a:t>
            </a:r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9573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e Terminologia</a:t>
            </a:r>
            <a:endParaRPr lang="it-IT" dirty="0"/>
          </a:p>
        </p:txBody>
      </p:sp>
      <p:pic>
        <p:nvPicPr>
          <p:cNvPr id="6" name="Segnaposto contenuto 5" descr="disabil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e Terminologia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persona non è la sua disabilità</a:t>
            </a:r>
          </a:p>
          <a:p>
            <a:r>
              <a:rPr lang="it-IT" dirty="0" smtClean="0"/>
              <a:t>Comunica direttamente</a:t>
            </a:r>
          </a:p>
          <a:p>
            <a:r>
              <a:rPr lang="it-IT" dirty="0" smtClean="0"/>
              <a:t>Chiedi prima di aiutare e in che modo puoi farlo</a:t>
            </a:r>
          </a:p>
          <a:p>
            <a:r>
              <a:rPr lang="it-IT" dirty="0" smtClean="0"/>
              <a:t>Ascolta le sue esigenze/richieste</a:t>
            </a:r>
          </a:p>
          <a:p>
            <a:r>
              <a:rPr lang="it-IT" dirty="0" smtClean="0"/>
              <a:t>Tratta le persone con disabilità che incontri come tue pari, quali sono</a:t>
            </a:r>
          </a:p>
          <a:p>
            <a:r>
              <a:rPr lang="it-IT" dirty="0" smtClean="0"/>
              <a:t>Rispetta i suoi spazi/dispositivi</a:t>
            </a:r>
            <a:endParaRPr lang="it-IT" dirty="0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Progettare un’Escursione </a:t>
            </a:r>
            <a:r>
              <a:rPr lang="it-IT" dirty="0"/>
              <a:t>con </a:t>
            </a:r>
            <a:r>
              <a:rPr lang="it-IT" dirty="0" smtClean="0"/>
              <a:t>disabili motori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Necessità dell’accompagnato</a:t>
            </a:r>
          </a:p>
          <a:p>
            <a:pPr lvl="1"/>
            <a:r>
              <a:rPr lang="it-IT" dirty="0" smtClean="0"/>
              <a:t>Accoglienza </a:t>
            </a:r>
          </a:p>
          <a:p>
            <a:pPr lvl="1"/>
            <a:r>
              <a:rPr lang="it-IT" dirty="0" smtClean="0"/>
              <a:t>Bagno </a:t>
            </a:r>
          </a:p>
          <a:p>
            <a:pPr lvl="1"/>
            <a:r>
              <a:rPr lang="it-IT" dirty="0" smtClean="0"/>
              <a:t>Durata dell’escursione</a:t>
            </a:r>
          </a:p>
          <a:p>
            <a:pPr lvl="1"/>
            <a:r>
              <a:rPr lang="it-IT" dirty="0" smtClean="0"/>
              <a:t>Attenzione agli spostamenti</a:t>
            </a:r>
          </a:p>
          <a:p>
            <a:pPr lvl="1"/>
            <a:r>
              <a:rPr lang="it-IT" dirty="0" smtClean="0"/>
              <a:t>Temperatura</a:t>
            </a:r>
          </a:p>
          <a:p>
            <a:r>
              <a:rPr lang="it-IT" dirty="0" smtClean="0"/>
              <a:t>Dispositivi</a:t>
            </a:r>
          </a:p>
          <a:p>
            <a:pPr lvl="1"/>
            <a:r>
              <a:rPr lang="it-IT" dirty="0" err="1" smtClean="0"/>
              <a:t>Joelette</a:t>
            </a:r>
            <a:endParaRPr lang="it-IT" dirty="0" smtClean="0"/>
          </a:p>
          <a:p>
            <a:pPr lvl="1"/>
            <a:r>
              <a:rPr lang="it-IT" dirty="0" err="1" smtClean="0"/>
              <a:t>K-bike</a:t>
            </a:r>
            <a:endParaRPr lang="it-IT" dirty="0" smtClean="0"/>
          </a:p>
          <a:p>
            <a:r>
              <a:rPr lang="it-IT" dirty="0" smtClean="0"/>
              <a:t>Percorsi Idonei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Cosa portare </a:t>
            </a:r>
            <a:r>
              <a:rPr lang="it-IT" smtClean="0"/>
              <a:t>con sé?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 </a:t>
            </a:r>
            <a:r>
              <a:rPr lang="it-IT" dirty="0" smtClean="0"/>
              <a:t>Kit Dispositivo</a:t>
            </a:r>
          </a:p>
          <a:p>
            <a:pPr lvl="1"/>
            <a:r>
              <a:rPr lang="it-IT" dirty="0" smtClean="0"/>
              <a:t>Bomboletta per forature</a:t>
            </a:r>
          </a:p>
          <a:p>
            <a:pPr lvl="1"/>
            <a:r>
              <a:rPr lang="it-IT" dirty="0" err="1" smtClean="0"/>
              <a:t>Gonfiatore</a:t>
            </a:r>
            <a:endParaRPr lang="it-IT" dirty="0" smtClean="0"/>
          </a:p>
          <a:p>
            <a:pPr lvl="1"/>
            <a:r>
              <a:rPr lang="it-IT" dirty="0" smtClean="0"/>
              <a:t>Cappellino</a:t>
            </a:r>
          </a:p>
          <a:p>
            <a:pPr lvl="1"/>
            <a:r>
              <a:rPr lang="it-IT" dirty="0" smtClean="0"/>
              <a:t>Acqua</a:t>
            </a:r>
          </a:p>
          <a:p>
            <a:pPr lvl="1"/>
            <a:r>
              <a:rPr lang="it-IT" dirty="0" smtClean="0"/>
              <a:t>Copertina / Kway</a:t>
            </a:r>
          </a:p>
          <a:p>
            <a:pPr lvl="1"/>
            <a:r>
              <a:rPr lang="it-IT" dirty="0" smtClean="0"/>
              <a:t>Attrezzi dispositivo</a:t>
            </a:r>
          </a:p>
          <a:p>
            <a:pPr lvl="1"/>
            <a:r>
              <a:rPr lang="it-IT" dirty="0" smtClean="0"/>
              <a:t>Cavetto freno (di scorta)</a:t>
            </a:r>
          </a:p>
          <a:p>
            <a:pPr lvl="1"/>
            <a:endParaRPr lang="it-IT" dirty="0" smtClean="0"/>
          </a:p>
          <a:p>
            <a:pPr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4DDC-9A3F-4013-A816-48813899542B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929618" cy="365125"/>
          </a:xfrm>
        </p:spPr>
        <p:txBody>
          <a:bodyPr/>
          <a:lstStyle/>
          <a:p>
            <a:pPr algn="ctr"/>
            <a:r>
              <a:rPr lang="it-IT" dirty="0" smtClean="0"/>
              <a:t>Accompagnare persone con disabilità motoria – Russo Giovanni  - </a:t>
            </a:r>
            <a:r>
              <a:rPr lang="it-IT" i="1" dirty="0" smtClean="0"/>
              <a:t>Responsabile Federale Escursionismo con Disabilità</a:t>
            </a:r>
            <a:endParaRPr lang="it-IT" dirty="0"/>
          </a:p>
        </p:txBody>
      </p:sp>
      <p:pic>
        <p:nvPicPr>
          <p:cNvPr id="2050" name="Picture 2" descr="C:\Users\utente\Downloads\WhatsApp Image 2024-05-04 at 10.35.2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214422"/>
            <a:ext cx="285553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1953</TotalTime>
  <Words>1513</Words>
  <Application>Microsoft Office PowerPoint</Application>
  <PresentationFormat>Presentazione su schermo (4:3)</PresentationFormat>
  <Paragraphs>216</Paragraphs>
  <Slides>28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Equinozio</vt:lpstr>
      <vt:lpstr>Corso di specializzazione per "Accompagnamento persone con disabilità”</vt:lpstr>
      <vt:lpstr>Agenda</vt:lpstr>
      <vt:lpstr>Le diverse tipologie di disabilità sono:</vt:lpstr>
      <vt:lpstr>Disabilità fisica</vt:lpstr>
      <vt:lpstr>Disabilità fisica</vt:lpstr>
      <vt:lpstr>Approccio e Terminologia</vt:lpstr>
      <vt:lpstr>Approccio e Terminologia</vt:lpstr>
      <vt:lpstr>Progettare un’Escursione con disabili motori</vt:lpstr>
      <vt:lpstr>Cosa portare con sé?</vt:lpstr>
      <vt:lpstr>Suggerimenti</vt:lpstr>
      <vt:lpstr>Feedback</vt:lpstr>
      <vt:lpstr>FIE Camminiamo tutti insieme</vt:lpstr>
      <vt:lpstr>FIE Camminiamo tutti insieme</vt:lpstr>
      <vt:lpstr>FIE Camminiamo tutti insieme</vt:lpstr>
      <vt:lpstr>FIE Camminiamo tutti insieme</vt:lpstr>
      <vt:lpstr>Il sito internet</vt:lpstr>
      <vt:lpstr>Le pagine Social</vt:lpstr>
      <vt:lpstr>Vademecum per il censimento dei sentieri accessibili con dispositivi per l’accompagnamento delle persone con disabilità</vt:lpstr>
      <vt:lpstr>Vademecum per il censimento dei sentieri accessibili con dispositivi per l’accompagnamento delle persone con disabilità</vt:lpstr>
      <vt:lpstr>Dispositivi:</vt:lpstr>
      <vt:lpstr>Joelette</vt:lpstr>
      <vt:lpstr>Joelette Twin</vt:lpstr>
      <vt:lpstr>E-Joelette</vt:lpstr>
      <vt:lpstr>Joelette Kid</vt:lpstr>
      <vt:lpstr>K-Bike</vt:lpstr>
      <vt:lpstr>Easytrekking</vt:lpstr>
      <vt:lpstr>Quale dispositivo scegliere?</vt:lpstr>
      <vt:lpstr>Fare tanta pratica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Aigea 2023</dc:title>
  <dc:creator>utente</dc:creator>
  <cp:lastModifiedBy>utente</cp:lastModifiedBy>
  <cp:revision>183</cp:revision>
  <dcterms:created xsi:type="dcterms:W3CDTF">2023-03-15T21:46:56Z</dcterms:created>
  <dcterms:modified xsi:type="dcterms:W3CDTF">2024-05-07T21:11:56Z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2023-04-10T16:47:11Z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64d7be7a-8449-4eab-9dea-aaa767078157</vt:lpwstr>
  </property>
  <property fmtid="{D5CDD505-2E9C-101B-9397-08002B2CF9AE}" pid="8" name="MSIP_Label_1ada0a2f-b917-4d51-b0d0-d418a10c8b23_ContentBits">
    <vt:lpwstr>0</vt:lpwstr>
  </property>
</Properties>
</file>